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147469228" r:id="rId5"/>
    <p:sldId id="2147483572" r:id="rId6"/>
    <p:sldId id="2147483578" r:id="rId7"/>
    <p:sldId id="2147483579" r:id="rId8"/>
    <p:sldId id="2147483580" r:id="rId9"/>
    <p:sldId id="2147483581" r:id="rId10"/>
    <p:sldId id="2147483582" r:id="rId11"/>
    <p:sldId id="2147483583" r:id="rId12"/>
    <p:sldId id="2147483584" r:id="rId13"/>
    <p:sldId id="2147483585" r:id="rId14"/>
    <p:sldId id="2147483586" r:id="rId15"/>
    <p:sldId id="2147483587" r:id="rId16"/>
    <p:sldId id="2147483588" r:id="rId17"/>
    <p:sldId id="21474835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026"/>
    <a:srgbClr val="EEEDE9"/>
    <a:srgbClr val="FF3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43877-D350-4612-9416-D5DD4C6784F7}" v="229" dt="2025-11-19T18:33:11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0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rika Paulraj" userId="S::chandrika.p@mastechdigital.com::ed84417b-f5e6-4dd1-8299-2472e698d8f2" providerId="AD" clId="Web-{11A9CF76-3D84-D07F-1B44-0BA25D716292}"/>
    <pc:docChg chg="modSld">
      <pc:chgData name="Chandrika Paulraj" userId="S::chandrika.p@mastechdigital.com::ed84417b-f5e6-4dd1-8299-2472e698d8f2" providerId="AD" clId="Web-{11A9CF76-3D84-D07F-1B44-0BA25D716292}" dt="2025-11-14T10:18:36.118" v="11" actId="20577"/>
      <pc:docMkLst>
        <pc:docMk/>
      </pc:docMkLst>
    </pc:docChg>
  </pc:docChgLst>
  <pc:docChgLst>
    <pc:chgData name="Siddharth Jothimani" userId="6f679c24-a268-44e0-a97e-694706e00bd7" providerId="ADAL" clId="{7B000FCD-CF3E-42D5-B6A8-EB2A91F8F699}"/>
    <pc:docChg chg="undo redo custSel addSld delSld modSld sldOrd">
      <pc:chgData name="Siddharth Jothimani" userId="6f679c24-a268-44e0-a97e-694706e00bd7" providerId="ADAL" clId="{7B000FCD-CF3E-42D5-B6A8-EB2A91F8F699}" dt="2025-11-19T18:40:40.998" v="3948" actId="1076"/>
      <pc:docMkLst>
        <pc:docMk/>
      </pc:docMkLst>
      <pc:sldChg chg="addSp delSp modSp mod">
        <pc:chgData name="Siddharth Jothimani" userId="6f679c24-a268-44e0-a97e-694706e00bd7" providerId="ADAL" clId="{7B000FCD-CF3E-42D5-B6A8-EB2A91F8F699}" dt="2025-11-19T16:03:37.793" v="2786" actId="1036"/>
        <pc:sldMkLst>
          <pc:docMk/>
          <pc:sldMk cId="2889419487" sldId="2147469228"/>
        </pc:sldMkLst>
        <pc:spChg chg="mod">
          <ac:chgData name="Siddharth Jothimani" userId="6f679c24-a268-44e0-a97e-694706e00bd7" providerId="ADAL" clId="{7B000FCD-CF3E-42D5-B6A8-EB2A91F8F699}" dt="2025-11-19T16:03:37.793" v="2786" actId="1036"/>
          <ac:spMkLst>
            <pc:docMk/>
            <pc:sldMk cId="2889419487" sldId="2147469228"/>
            <ac:spMk id="2" creationId="{B8B50234-03D2-7938-854E-2AEFE74C3369}"/>
          </ac:spMkLst>
        </pc:spChg>
        <pc:spChg chg="mod">
          <ac:chgData name="Siddharth Jothimani" userId="6f679c24-a268-44e0-a97e-694706e00bd7" providerId="ADAL" clId="{7B000FCD-CF3E-42D5-B6A8-EB2A91F8F699}" dt="2025-11-19T16:03:25.861" v="2777" actId="1038"/>
          <ac:spMkLst>
            <pc:docMk/>
            <pc:sldMk cId="2889419487" sldId="2147469228"/>
            <ac:spMk id="3" creationId="{0B6C8043-2AA0-866C-403A-54C3A1DE33F1}"/>
          </ac:spMkLst>
        </pc:spChg>
        <pc:picChg chg="add mod">
          <ac:chgData name="Siddharth Jothimani" userId="6f679c24-a268-44e0-a97e-694706e00bd7" providerId="ADAL" clId="{7B000FCD-CF3E-42D5-B6A8-EB2A91F8F699}" dt="2025-11-19T14:31:23.681" v="2263" actId="1076"/>
          <ac:picMkLst>
            <pc:docMk/>
            <pc:sldMk cId="2889419487" sldId="2147469228"/>
            <ac:picMk id="4" creationId="{71F63725-70B4-7251-DF66-C3A51A729EE1}"/>
          </ac:picMkLst>
        </pc:picChg>
        <pc:picChg chg="mod">
          <ac:chgData name="Siddharth Jothimani" userId="6f679c24-a268-44e0-a97e-694706e00bd7" providerId="ADAL" clId="{7B000FCD-CF3E-42D5-B6A8-EB2A91F8F699}" dt="2025-11-19T14:31:23.681" v="2263" actId="1076"/>
          <ac:picMkLst>
            <pc:docMk/>
            <pc:sldMk cId="2889419487" sldId="2147469228"/>
            <ac:picMk id="12" creationId="{E6D4BD07-E0C9-69A9-21FD-98FC4A8E9813}"/>
          </ac:picMkLst>
        </pc:picChg>
        <pc:picChg chg="del">
          <ac:chgData name="Siddharth Jothimani" userId="6f679c24-a268-44e0-a97e-694706e00bd7" providerId="ADAL" clId="{7B000FCD-CF3E-42D5-B6A8-EB2A91F8F699}" dt="2025-11-19T14:28:24.599" v="2200" actId="478"/>
          <ac:picMkLst>
            <pc:docMk/>
            <pc:sldMk cId="2889419487" sldId="2147469228"/>
            <ac:picMk id="15" creationId="{D0C96194-6F37-57F3-FB4C-C9DB52DA03B4}"/>
          </ac:picMkLst>
        </pc:picChg>
      </pc:sldChg>
      <pc:sldChg chg="modSp del mod">
        <pc:chgData name="Siddharth Jothimani" userId="6f679c24-a268-44e0-a97e-694706e00bd7" providerId="ADAL" clId="{7B000FCD-CF3E-42D5-B6A8-EB2A91F8F699}" dt="2025-11-19T14:30:49.222" v="2256" actId="47"/>
        <pc:sldMkLst>
          <pc:docMk/>
          <pc:sldMk cId="628538149" sldId="2147483562"/>
        </pc:sldMkLst>
      </pc:sldChg>
      <pc:sldChg chg="addSp delSp modSp del mod">
        <pc:chgData name="Siddharth Jothimani" userId="6f679c24-a268-44e0-a97e-694706e00bd7" providerId="ADAL" clId="{7B000FCD-CF3E-42D5-B6A8-EB2A91F8F699}" dt="2025-11-19T14:30:49.222" v="2256" actId="47"/>
        <pc:sldMkLst>
          <pc:docMk/>
          <pc:sldMk cId="4075303159" sldId="2147483567"/>
        </pc:sldMkLst>
      </pc:sldChg>
      <pc:sldChg chg="addSp delSp modSp add del mod">
        <pc:chgData name="Siddharth Jothimani" userId="6f679c24-a268-44e0-a97e-694706e00bd7" providerId="ADAL" clId="{7B000FCD-CF3E-42D5-B6A8-EB2A91F8F699}" dt="2025-11-19T14:30:49.222" v="2256" actId="47"/>
        <pc:sldMkLst>
          <pc:docMk/>
          <pc:sldMk cId="1669692970" sldId="2147483570"/>
        </pc:sldMkLst>
      </pc:sldChg>
      <pc:sldChg chg="addSp delSp modSp add del mod">
        <pc:chgData name="Siddharth Jothimani" userId="6f679c24-a268-44e0-a97e-694706e00bd7" providerId="ADAL" clId="{7B000FCD-CF3E-42D5-B6A8-EB2A91F8F699}" dt="2025-11-19T18:37:27.034" v="3807" actId="47"/>
        <pc:sldMkLst>
          <pc:docMk/>
          <pc:sldMk cId="680933820" sldId="2147483571"/>
        </pc:sldMkLst>
        <pc:spChg chg="add mod">
          <ac:chgData name="Siddharth Jothimani" userId="6f679c24-a268-44e0-a97e-694706e00bd7" providerId="ADAL" clId="{7B000FCD-CF3E-42D5-B6A8-EB2A91F8F699}" dt="2025-11-05T09:18:04.859" v="119" actId="1076"/>
          <ac:spMkLst>
            <pc:docMk/>
            <pc:sldMk cId="680933820" sldId="2147483571"/>
            <ac:spMk id="2" creationId="{40E9EDB6-07D6-5AB3-5663-9B01FF11663F}"/>
          </ac:spMkLst>
        </pc:spChg>
        <pc:spChg chg="mod">
          <ac:chgData name="Siddharth Jothimani" userId="6f679c24-a268-44e0-a97e-694706e00bd7" providerId="ADAL" clId="{7B000FCD-CF3E-42D5-B6A8-EB2A91F8F699}" dt="2025-11-06T11:23:07.692" v="817" actId="20577"/>
          <ac:spMkLst>
            <pc:docMk/>
            <pc:sldMk cId="680933820" sldId="2147483571"/>
            <ac:spMk id="3" creationId="{2A897404-C695-6B3B-70DF-51D49244565A}"/>
          </ac:spMkLst>
        </pc:spChg>
        <pc:picChg chg="add mod">
          <ac:chgData name="Siddharth Jothimani" userId="6f679c24-a268-44e0-a97e-694706e00bd7" providerId="ADAL" clId="{7B000FCD-CF3E-42D5-B6A8-EB2A91F8F699}" dt="2025-11-05T09:15:38.224" v="104"/>
          <ac:picMkLst>
            <pc:docMk/>
            <pc:sldMk cId="680933820" sldId="2147483571"/>
            <ac:picMk id="4" creationId="{2EBA42A9-5656-E66A-88F6-E5DE232D0904}"/>
          </ac:picMkLst>
        </pc:picChg>
      </pc:sldChg>
      <pc:sldChg chg="addSp delSp modSp add mod">
        <pc:chgData name="Siddharth Jothimani" userId="6f679c24-a268-44e0-a97e-694706e00bd7" providerId="ADAL" clId="{7B000FCD-CF3E-42D5-B6A8-EB2A91F8F699}" dt="2025-11-19T17:34:34.999" v="2930" actId="20577"/>
        <pc:sldMkLst>
          <pc:docMk/>
          <pc:sldMk cId="1387025580" sldId="2147483572"/>
        </pc:sldMkLst>
        <pc:spChg chg="add del">
          <ac:chgData name="Siddharth Jothimani" userId="6f679c24-a268-44e0-a97e-694706e00bd7" providerId="ADAL" clId="{7B000FCD-CF3E-42D5-B6A8-EB2A91F8F699}" dt="2025-11-19T14:33:01.773" v="2267" actId="22"/>
          <ac:spMkLst>
            <pc:docMk/>
            <pc:sldMk cId="1387025580" sldId="2147483572"/>
            <ac:spMk id="7" creationId="{3CA1E8F9-B044-D1FB-7D13-6A6D9AE9A0BE}"/>
          </ac:spMkLst>
        </pc:spChg>
        <pc:spChg chg="del">
          <ac:chgData name="Siddharth Jothimani" userId="6f679c24-a268-44e0-a97e-694706e00bd7" providerId="ADAL" clId="{7B000FCD-CF3E-42D5-B6A8-EB2A91F8F699}" dt="2025-11-19T14:30:05.741" v="2231" actId="478"/>
          <ac:spMkLst>
            <pc:docMk/>
            <pc:sldMk cId="1387025580" sldId="2147483572"/>
            <ac:spMk id="9" creationId="{D35B1AD9-8FF2-22D4-5AAB-CB73193F6630}"/>
          </ac:spMkLst>
        </pc:spChg>
        <pc:spChg chg="del mod">
          <ac:chgData name="Siddharth Jothimani" userId="6f679c24-a268-44e0-a97e-694706e00bd7" providerId="ADAL" clId="{7B000FCD-CF3E-42D5-B6A8-EB2A91F8F699}" dt="2025-11-19T14:30:05.741" v="2231" actId="478"/>
          <ac:spMkLst>
            <pc:docMk/>
            <pc:sldMk cId="1387025580" sldId="2147483572"/>
            <ac:spMk id="11" creationId="{EBFCB214-6087-249E-2B0D-E0F5DBD09B39}"/>
          </ac:spMkLst>
        </pc:spChg>
        <pc:spChg chg="del">
          <ac:chgData name="Siddharth Jothimani" userId="6f679c24-a268-44e0-a97e-694706e00bd7" providerId="ADAL" clId="{7B000FCD-CF3E-42D5-B6A8-EB2A91F8F699}" dt="2025-11-19T14:30:05.741" v="2231" actId="478"/>
          <ac:spMkLst>
            <pc:docMk/>
            <pc:sldMk cId="1387025580" sldId="2147483572"/>
            <ac:spMk id="13" creationId="{618A87DE-C7DA-A946-45CD-D731448598F1}"/>
          </ac:spMkLst>
        </pc:spChg>
        <pc:spChg chg="mod">
          <ac:chgData name="Siddharth Jothimani" userId="6f679c24-a268-44e0-a97e-694706e00bd7" providerId="ADAL" clId="{7B000FCD-CF3E-42D5-B6A8-EB2A91F8F699}" dt="2025-11-19T14:30:29.169" v="2255" actId="1076"/>
          <ac:spMkLst>
            <pc:docMk/>
            <pc:sldMk cId="1387025580" sldId="2147483572"/>
            <ac:spMk id="14" creationId="{1290966B-6CB0-AF35-A261-5E54B39F7506}"/>
          </ac:spMkLst>
        </pc:spChg>
        <pc:spChg chg="add del mod">
          <ac:chgData name="Siddharth Jothimani" userId="6f679c24-a268-44e0-a97e-694706e00bd7" providerId="ADAL" clId="{7B000FCD-CF3E-42D5-B6A8-EB2A91F8F699}" dt="2025-11-19T14:52:48.937" v="2554" actId="478"/>
          <ac:spMkLst>
            <pc:docMk/>
            <pc:sldMk cId="1387025580" sldId="2147483572"/>
            <ac:spMk id="17" creationId="{ECA5B1FC-A717-2D10-253B-7F4A72D542E5}"/>
          </ac:spMkLst>
        </pc:spChg>
        <pc:spChg chg="add del mod">
          <ac:chgData name="Siddharth Jothimani" userId="6f679c24-a268-44e0-a97e-694706e00bd7" providerId="ADAL" clId="{7B000FCD-CF3E-42D5-B6A8-EB2A91F8F699}" dt="2025-11-19T14:52:48.937" v="2554" actId="478"/>
          <ac:spMkLst>
            <pc:docMk/>
            <pc:sldMk cId="1387025580" sldId="2147483572"/>
            <ac:spMk id="19" creationId="{7117B6F6-D01B-D055-437C-34DD37C2DA63}"/>
          </ac:spMkLst>
        </pc:spChg>
        <pc:spChg chg="add del mod">
          <ac:chgData name="Siddharth Jothimani" userId="6f679c24-a268-44e0-a97e-694706e00bd7" providerId="ADAL" clId="{7B000FCD-CF3E-42D5-B6A8-EB2A91F8F699}" dt="2025-11-19T14:59:35.642" v="2623" actId="478"/>
          <ac:spMkLst>
            <pc:docMk/>
            <pc:sldMk cId="1387025580" sldId="2147483572"/>
            <ac:spMk id="20" creationId="{9E9894CF-B729-5F3C-12A8-3BD8FB1A71C6}"/>
          </ac:spMkLst>
        </pc:spChg>
        <pc:spChg chg="add del mod">
          <ac:chgData name="Siddharth Jothimani" userId="6f679c24-a268-44e0-a97e-694706e00bd7" providerId="ADAL" clId="{7B000FCD-CF3E-42D5-B6A8-EB2A91F8F699}" dt="2025-11-19T15:00:01.741" v="2628" actId="478"/>
          <ac:spMkLst>
            <pc:docMk/>
            <pc:sldMk cId="1387025580" sldId="2147483572"/>
            <ac:spMk id="21" creationId="{23FBA59F-EA6A-2706-927F-8EB26F26AC70}"/>
          </ac:spMkLst>
        </pc:spChg>
        <pc:spChg chg="add del mod">
          <ac:chgData name="Siddharth Jothimani" userId="6f679c24-a268-44e0-a97e-694706e00bd7" providerId="ADAL" clId="{7B000FCD-CF3E-42D5-B6A8-EB2A91F8F699}" dt="2025-11-19T14:57:57.867" v="2599" actId="478"/>
          <ac:spMkLst>
            <pc:docMk/>
            <pc:sldMk cId="1387025580" sldId="2147483572"/>
            <ac:spMk id="22" creationId="{8D7B99C5-1BD8-36E2-C647-9CB164A8C812}"/>
          </ac:spMkLst>
        </pc:spChg>
        <pc:spChg chg="add del mod">
          <ac:chgData name="Siddharth Jothimani" userId="6f679c24-a268-44e0-a97e-694706e00bd7" providerId="ADAL" clId="{7B000FCD-CF3E-42D5-B6A8-EB2A91F8F699}" dt="2025-11-19T15:00:01.741" v="2628" actId="478"/>
          <ac:spMkLst>
            <pc:docMk/>
            <pc:sldMk cId="1387025580" sldId="2147483572"/>
            <ac:spMk id="23" creationId="{D18AE5DA-F8C6-6E20-FC76-E044EB251D4C}"/>
          </ac:spMkLst>
        </pc:spChg>
        <pc:spChg chg="add del mod">
          <ac:chgData name="Siddharth Jothimani" userId="6f679c24-a268-44e0-a97e-694706e00bd7" providerId="ADAL" clId="{7B000FCD-CF3E-42D5-B6A8-EB2A91F8F699}" dt="2025-11-19T15:00:01.741" v="2628" actId="478"/>
          <ac:spMkLst>
            <pc:docMk/>
            <pc:sldMk cId="1387025580" sldId="2147483572"/>
            <ac:spMk id="24" creationId="{23FB5E1A-1E4A-2490-AB3D-EEA71CE40232}"/>
          </ac:spMkLst>
        </pc:spChg>
        <pc:spChg chg="add del mod">
          <ac:chgData name="Siddharth Jothimani" userId="6f679c24-a268-44e0-a97e-694706e00bd7" providerId="ADAL" clId="{7B000FCD-CF3E-42D5-B6A8-EB2A91F8F699}" dt="2025-11-19T15:00:01.741" v="2628" actId="478"/>
          <ac:spMkLst>
            <pc:docMk/>
            <pc:sldMk cId="1387025580" sldId="2147483572"/>
            <ac:spMk id="25" creationId="{1C5F9C40-7934-76B7-0031-F8DFF0965637}"/>
          </ac:spMkLst>
        </pc:spChg>
        <pc:spChg chg="add del mod">
          <ac:chgData name="Siddharth Jothimani" userId="6f679c24-a268-44e0-a97e-694706e00bd7" providerId="ADAL" clId="{7B000FCD-CF3E-42D5-B6A8-EB2A91F8F699}" dt="2025-11-19T14:56:28.363" v="2564" actId="478"/>
          <ac:spMkLst>
            <pc:docMk/>
            <pc:sldMk cId="1387025580" sldId="2147483572"/>
            <ac:spMk id="26" creationId="{4828F9BA-AC25-1721-FCAE-4C701DD0F6A6}"/>
          </ac:spMkLst>
        </pc:spChg>
        <pc:spChg chg="add del mod">
          <ac:chgData name="Siddharth Jothimani" userId="6f679c24-a268-44e0-a97e-694706e00bd7" providerId="ADAL" clId="{7B000FCD-CF3E-42D5-B6A8-EB2A91F8F699}" dt="2025-11-19T14:56:28.363" v="2564" actId="478"/>
          <ac:spMkLst>
            <pc:docMk/>
            <pc:sldMk cId="1387025580" sldId="2147483572"/>
            <ac:spMk id="27" creationId="{D05B2822-15DC-0999-0725-78F6758C77F2}"/>
          </ac:spMkLst>
        </pc:spChg>
        <pc:spChg chg="add del mod">
          <ac:chgData name="Siddharth Jothimani" userId="6f679c24-a268-44e0-a97e-694706e00bd7" providerId="ADAL" clId="{7B000FCD-CF3E-42D5-B6A8-EB2A91F8F699}" dt="2025-11-19T14:58:37.432" v="2613" actId="478"/>
          <ac:spMkLst>
            <pc:docMk/>
            <pc:sldMk cId="1387025580" sldId="2147483572"/>
            <ac:spMk id="29" creationId="{4D9B656E-3A8E-4C9B-C8FC-F3E23503C64F}"/>
          </ac:spMkLst>
        </pc:spChg>
        <pc:spChg chg="add mod">
          <ac:chgData name="Siddharth Jothimani" userId="6f679c24-a268-44e0-a97e-694706e00bd7" providerId="ADAL" clId="{7B000FCD-CF3E-42D5-B6A8-EB2A91F8F699}" dt="2025-11-19T16:11:18.497" v="2867" actId="1076"/>
          <ac:spMkLst>
            <pc:docMk/>
            <pc:sldMk cId="1387025580" sldId="2147483572"/>
            <ac:spMk id="30" creationId="{29EC3638-9012-34B1-76C0-B052815AD017}"/>
          </ac:spMkLst>
        </pc:spChg>
        <pc:spChg chg="add del mod">
          <ac:chgData name="Siddharth Jothimani" userId="6f679c24-a268-44e0-a97e-694706e00bd7" providerId="ADAL" clId="{7B000FCD-CF3E-42D5-B6A8-EB2A91F8F699}" dt="2025-11-19T16:07:46.309" v="2837" actId="478"/>
          <ac:spMkLst>
            <pc:docMk/>
            <pc:sldMk cId="1387025580" sldId="2147483572"/>
            <ac:spMk id="31" creationId="{CEF051A7-EC26-EFDF-15BB-A46FAAA06D77}"/>
          </ac:spMkLst>
        </pc:spChg>
        <pc:spChg chg="add mod">
          <ac:chgData name="Siddharth Jothimani" userId="6f679c24-a268-44e0-a97e-694706e00bd7" providerId="ADAL" clId="{7B000FCD-CF3E-42D5-B6A8-EB2A91F8F699}" dt="2025-11-19T16:11:18.497" v="2867" actId="1076"/>
          <ac:spMkLst>
            <pc:docMk/>
            <pc:sldMk cId="1387025580" sldId="2147483572"/>
            <ac:spMk id="32" creationId="{3D4EA600-1EBA-82B4-F531-AD8E27EAC1E3}"/>
          </ac:spMkLst>
        </pc:spChg>
        <pc:spChg chg="add del mod">
          <ac:chgData name="Siddharth Jothimani" userId="6f679c24-a268-44e0-a97e-694706e00bd7" providerId="ADAL" clId="{7B000FCD-CF3E-42D5-B6A8-EB2A91F8F699}" dt="2025-11-19T16:07:46.309" v="2837" actId="478"/>
          <ac:spMkLst>
            <pc:docMk/>
            <pc:sldMk cId="1387025580" sldId="2147483572"/>
            <ac:spMk id="33" creationId="{43072EAC-F435-9216-F452-8C1B08B2D4DB}"/>
          </ac:spMkLst>
        </pc:spChg>
        <pc:spChg chg="add mod">
          <ac:chgData name="Siddharth Jothimani" userId="6f679c24-a268-44e0-a97e-694706e00bd7" providerId="ADAL" clId="{7B000FCD-CF3E-42D5-B6A8-EB2A91F8F699}" dt="2025-11-19T17:34:34.999" v="2930" actId="20577"/>
          <ac:spMkLst>
            <pc:docMk/>
            <pc:sldMk cId="1387025580" sldId="2147483572"/>
            <ac:spMk id="34" creationId="{2040DBB6-7AE3-D4A1-0FC7-FFD33BDC086F}"/>
          </ac:spMkLst>
        </pc:spChg>
        <pc:spChg chg="add del mod">
          <ac:chgData name="Siddharth Jothimani" userId="6f679c24-a268-44e0-a97e-694706e00bd7" providerId="ADAL" clId="{7B000FCD-CF3E-42D5-B6A8-EB2A91F8F699}" dt="2025-11-19T16:07:46.309" v="2837" actId="478"/>
          <ac:spMkLst>
            <pc:docMk/>
            <pc:sldMk cId="1387025580" sldId="2147483572"/>
            <ac:spMk id="35" creationId="{B59739BE-52B0-773B-9B0E-6868ECD28CC9}"/>
          </ac:spMkLst>
        </pc:spChg>
        <pc:spChg chg="add mod">
          <ac:chgData name="Siddharth Jothimani" userId="6f679c24-a268-44e0-a97e-694706e00bd7" providerId="ADAL" clId="{7B000FCD-CF3E-42D5-B6A8-EB2A91F8F699}" dt="2025-11-19T16:12:13.616" v="2871" actId="6549"/>
          <ac:spMkLst>
            <pc:docMk/>
            <pc:sldMk cId="1387025580" sldId="2147483572"/>
            <ac:spMk id="37" creationId="{9C9358E4-6B16-C4FC-7CDF-661F1448491B}"/>
          </ac:spMkLst>
        </pc:spChg>
        <pc:graphicFrameChg chg="add del mod modGraphic">
          <ac:chgData name="Siddharth Jothimani" userId="6f679c24-a268-44e0-a97e-694706e00bd7" providerId="ADAL" clId="{7B000FCD-CF3E-42D5-B6A8-EB2A91F8F699}" dt="2025-11-19T14:52:48.937" v="2554" actId="478"/>
          <ac:graphicFrameMkLst>
            <pc:docMk/>
            <pc:sldMk cId="1387025580" sldId="2147483572"/>
            <ac:graphicFrameMk id="18" creationId="{76DF58A9-2DB8-A103-B90D-F74800EB19E9}"/>
          </ac:graphicFrameMkLst>
        </pc:graphicFrameChg>
        <pc:picChg chg="del">
          <ac:chgData name="Siddharth Jothimani" userId="6f679c24-a268-44e0-a97e-694706e00bd7" providerId="ADAL" clId="{7B000FCD-CF3E-42D5-B6A8-EB2A91F8F699}" dt="2025-11-19T14:30:05.741" v="2231" actId="478"/>
          <ac:picMkLst>
            <pc:docMk/>
            <pc:sldMk cId="1387025580" sldId="2147483572"/>
            <ac:picMk id="8" creationId="{AF4B988D-0B1C-22FF-3D1D-8E12A9E7272A}"/>
          </ac:picMkLst>
        </pc:picChg>
        <pc:picChg chg="del">
          <ac:chgData name="Siddharth Jothimani" userId="6f679c24-a268-44e0-a97e-694706e00bd7" providerId="ADAL" clId="{7B000FCD-CF3E-42D5-B6A8-EB2A91F8F699}" dt="2025-11-19T14:30:05.741" v="2231" actId="478"/>
          <ac:picMkLst>
            <pc:docMk/>
            <pc:sldMk cId="1387025580" sldId="2147483572"/>
            <ac:picMk id="12" creationId="{FAF74CD1-47C6-D275-CF9A-804F475B738E}"/>
          </ac:picMkLst>
        </pc:picChg>
        <pc:cxnChg chg="del">
          <ac:chgData name="Siddharth Jothimani" userId="6f679c24-a268-44e0-a97e-694706e00bd7" providerId="ADAL" clId="{7B000FCD-CF3E-42D5-B6A8-EB2A91F8F699}" dt="2025-11-19T14:34:35.050" v="2297" actId="478"/>
          <ac:cxnSpMkLst>
            <pc:docMk/>
            <pc:sldMk cId="1387025580" sldId="2147483572"/>
            <ac:cxnSpMk id="5" creationId="{6F8D59D8-BE29-C3CC-3FD4-3534071CC4AD}"/>
          </ac:cxnSpMkLst>
        </pc:cxnChg>
        <pc:cxnChg chg="del">
          <ac:chgData name="Siddharth Jothimani" userId="6f679c24-a268-44e0-a97e-694706e00bd7" providerId="ADAL" clId="{7B000FCD-CF3E-42D5-B6A8-EB2A91F8F699}" dt="2025-11-19T14:30:05.741" v="2231" actId="478"/>
          <ac:cxnSpMkLst>
            <pc:docMk/>
            <pc:sldMk cId="1387025580" sldId="2147483572"/>
            <ac:cxnSpMk id="6" creationId="{21B4227A-E5AB-0480-748E-B2536878403F}"/>
          </ac:cxnSpMkLst>
        </pc:cxnChg>
      </pc:sldChg>
      <pc:sldChg chg="addSp delSp modSp add del mod">
        <pc:chgData name="Siddharth Jothimani" userId="6f679c24-a268-44e0-a97e-694706e00bd7" providerId="ADAL" clId="{7B000FCD-CF3E-42D5-B6A8-EB2A91F8F699}" dt="2025-11-19T14:30:49.222" v="2256" actId="47"/>
        <pc:sldMkLst>
          <pc:docMk/>
          <pc:sldMk cId="3815597233" sldId="2147483574"/>
        </pc:sldMkLst>
      </pc:sldChg>
      <pc:sldChg chg="addSp delSp modSp add del mod ord">
        <pc:chgData name="Siddharth Jothimani" userId="6f679c24-a268-44e0-a97e-694706e00bd7" providerId="ADAL" clId="{7B000FCD-CF3E-42D5-B6A8-EB2A91F8F699}" dt="2025-11-19T14:30:49.222" v="2256" actId="47"/>
        <pc:sldMkLst>
          <pc:docMk/>
          <pc:sldMk cId="1607487367" sldId="2147483575"/>
        </pc:sldMkLst>
      </pc:sldChg>
      <pc:sldChg chg="addSp delSp modSp add del mod">
        <pc:chgData name="Siddharth Jothimani" userId="6f679c24-a268-44e0-a97e-694706e00bd7" providerId="ADAL" clId="{7B000FCD-CF3E-42D5-B6A8-EB2A91F8F699}" dt="2025-11-19T14:30:49.222" v="2256" actId="47"/>
        <pc:sldMkLst>
          <pc:docMk/>
          <pc:sldMk cId="3143952384" sldId="2147483576"/>
        </pc:sldMkLst>
      </pc:sldChg>
      <pc:sldChg chg="addSp delSp modSp add mod">
        <pc:chgData name="Siddharth Jothimani" userId="6f679c24-a268-44e0-a97e-694706e00bd7" providerId="ADAL" clId="{7B000FCD-CF3E-42D5-B6A8-EB2A91F8F699}" dt="2025-11-07T07:17:18.966" v="2180" actId="20577"/>
        <pc:sldMkLst>
          <pc:docMk/>
          <pc:sldMk cId="900597152" sldId="2147483577"/>
        </pc:sldMkLst>
        <pc:spChg chg="add mod">
          <ac:chgData name="Siddharth Jothimani" userId="6f679c24-a268-44e0-a97e-694706e00bd7" providerId="ADAL" clId="{7B000FCD-CF3E-42D5-B6A8-EB2A91F8F699}" dt="2025-11-07T07:13:34.053" v="2160" actId="20577"/>
          <ac:spMkLst>
            <pc:docMk/>
            <pc:sldMk cId="900597152" sldId="2147483577"/>
            <ac:spMk id="5" creationId="{B72BC8C5-C687-4BB4-B316-45741A8F60D2}"/>
          </ac:spMkLst>
        </pc:spChg>
        <pc:spChg chg="add mod">
          <ac:chgData name="Siddharth Jothimani" userId="6f679c24-a268-44e0-a97e-694706e00bd7" providerId="ADAL" clId="{7B000FCD-CF3E-42D5-B6A8-EB2A91F8F699}" dt="2025-11-07T07:13:34.565" v="2161" actId="21"/>
          <ac:spMkLst>
            <pc:docMk/>
            <pc:sldMk cId="900597152" sldId="2147483577"/>
            <ac:spMk id="6" creationId="{00E693E6-22D3-12B6-C1C6-891F85A7670D}"/>
          </ac:spMkLst>
        </pc:spChg>
        <pc:spChg chg="add mod">
          <ac:chgData name="Siddharth Jothimani" userId="6f679c24-a268-44e0-a97e-694706e00bd7" providerId="ADAL" clId="{7B000FCD-CF3E-42D5-B6A8-EB2A91F8F699}" dt="2025-11-07T07:13:10.703" v="2154" actId="1076"/>
          <ac:spMkLst>
            <pc:docMk/>
            <pc:sldMk cId="900597152" sldId="2147483577"/>
            <ac:spMk id="7" creationId="{2C0A4C67-68A9-F2E7-2EBE-0D77BC26544B}"/>
          </ac:spMkLst>
        </pc:spChg>
        <pc:spChg chg="add mod">
          <ac:chgData name="Siddharth Jothimani" userId="6f679c24-a268-44e0-a97e-694706e00bd7" providerId="ADAL" clId="{7B000FCD-CF3E-42D5-B6A8-EB2A91F8F699}" dt="2025-11-07T07:08:43.917" v="2111"/>
          <ac:spMkLst>
            <pc:docMk/>
            <pc:sldMk cId="900597152" sldId="2147483577"/>
            <ac:spMk id="11" creationId="{3920878E-577F-837F-94EB-D856703EFB05}"/>
          </ac:spMkLst>
        </pc:spChg>
        <pc:spChg chg="add mod">
          <ac:chgData name="Siddharth Jothimani" userId="6f679c24-a268-44e0-a97e-694706e00bd7" providerId="ADAL" clId="{7B000FCD-CF3E-42D5-B6A8-EB2A91F8F699}" dt="2025-11-07T07:12:43.569" v="2150" actId="20577"/>
          <ac:spMkLst>
            <pc:docMk/>
            <pc:sldMk cId="900597152" sldId="2147483577"/>
            <ac:spMk id="18" creationId="{B2DBD10A-1625-51D8-3C11-8CA4D3381206}"/>
          </ac:spMkLst>
        </pc:spChg>
        <pc:spChg chg="add mod">
          <ac:chgData name="Siddharth Jothimani" userId="6f679c24-a268-44e0-a97e-694706e00bd7" providerId="ADAL" clId="{7B000FCD-CF3E-42D5-B6A8-EB2A91F8F699}" dt="2025-11-07T07:17:07.956" v="2177" actId="14100"/>
          <ac:spMkLst>
            <pc:docMk/>
            <pc:sldMk cId="900597152" sldId="2147483577"/>
            <ac:spMk id="20" creationId="{00B208C2-5B3C-069F-305D-55A47FE1FF4E}"/>
          </ac:spMkLst>
        </pc:spChg>
        <pc:spChg chg="add mod">
          <ac:chgData name="Siddharth Jothimani" userId="6f679c24-a268-44e0-a97e-694706e00bd7" providerId="ADAL" clId="{7B000FCD-CF3E-42D5-B6A8-EB2A91F8F699}" dt="2025-11-07T07:17:18.966" v="2180" actId="20577"/>
          <ac:spMkLst>
            <pc:docMk/>
            <pc:sldMk cId="900597152" sldId="2147483577"/>
            <ac:spMk id="22" creationId="{26FC1C11-649B-5CCE-62F6-F54EF16D115F}"/>
          </ac:spMkLst>
        </pc:spChg>
        <pc:picChg chg="add mod">
          <ac:chgData name="Siddharth Jothimani" userId="6f679c24-a268-44e0-a97e-694706e00bd7" providerId="ADAL" clId="{7B000FCD-CF3E-42D5-B6A8-EB2A91F8F699}" dt="2025-11-07T07:16:51.092" v="2173" actId="1076"/>
          <ac:picMkLst>
            <pc:docMk/>
            <pc:sldMk cId="900597152" sldId="2147483577"/>
            <ac:picMk id="16" creationId="{1821F9BB-DA46-E056-AEF1-94C68A3DE9CD}"/>
          </ac:picMkLst>
        </pc:picChg>
      </pc:sldChg>
      <pc:sldChg chg="addSp delSp modSp add mod">
        <pc:chgData name="Siddharth Jothimani" userId="6f679c24-a268-44e0-a97e-694706e00bd7" providerId="ADAL" clId="{7B000FCD-CF3E-42D5-B6A8-EB2A91F8F699}" dt="2025-11-19T17:51:14.479" v="3105" actId="14100"/>
        <pc:sldMkLst>
          <pc:docMk/>
          <pc:sldMk cId="933327864" sldId="2147483578"/>
        </pc:sldMkLst>
        <pc:spChg chg="mod">
          <ac:chgData name="Siddharth Jothimani" userId="6f679c24-a268-44e0-a97e-694706e00bd7" providerId="ADAL" clId="{7B000FCD-CF3E-42D5-B6A8-EB2A91F8F699}" dt="2025-11-19T17:48:41.533" v="3054" actId="1076"/>
          <ac:spMkLst>
            <pc:docMk/>
            <pc:sldMk cId="933327864" sldId="2147483578"/>
            <ac:spMk id="17" creationId="{E39E9B3B-E894-32CA-EEC4-32072BD3A7DC}"/>
          </ac:spMkLst>
        </pc:spChg>
        <pc:spChg chg="add del mod">
          <ac:chgData name="Siddharth Jothimani" userId="6f679c24-a268-44e0-a97e-694706e00bd7" providerId="ADAL" clId="{7B000FCD-CF3E-42D5-B6A8-EB2A91F8F699}" dt="2025-11-19T17:51:14.479" v="3105" actId="14100"/>
          <ac:spMkLst>
            <pc:docMk/>
            <pc:sldMk cId="933327864" sldId="2147483578"/>
            <ac:spMk id="19" creationId="{8D8FB89F-B677-F0EE-AED0-443A679E98D6}"/>
          </ac:spMkLst>
        </pc:spChg>
        <pc:graphicFrameChg chg="mod">
          <ac:chgData name="Siddharth Jothimani" userId="6f679c24-a268-44e0-a97e-694706e00bd7" providerId="ADAL" clId="{7B000FCD-CF3E-42D5-B6A8-EB2A91F8F699}" dt="2025-11-19T17:50:10.714" v="3074" actId="1076"/>
          <ac:graphicFrameMkLst>
            <pc:docMk/>
            <pc:sldMk cId="933327864" sldId="2147483578"/>
            <ac:graphicFrameMk id="18" creationId="{E0CC268D-181E-D07F-AFAC-C6A95B5899BA}"/>
          </ac:graphicFrameMkLst>
        </pc:graphicFrameChg>
      </pc:sldChg>
      <pc:sldChg chg="delSp modSp add mod ord">
        <pc:chgData name="Siddharth Jothimani" userId="6f679c24-a268-44e0-a97e-694706e00bd7" providerId="ADAL" clId="{7B000FCD-CF3E-42D5-B6A8-EB2A91F8F699}" dt="2025-11-19T18:36:13.341" v="3805"/>
        <pc:sldMkLst>
          <pc:docMk/>
          <pc:sldMk cId="821460750" sldId="2147483579"/>
        </pc:sldMkLst>
        <pc:spChg chg="mod">
          <ac:chgData name="Siddharth Jothimani" userId="6f679c24-a268-44e0-a97e-694706e00bd7" providerId="ADAL" clId="{7B000FCD-CF3E-42D5-B6A8-EB2A91F8F699}" dt="2025-11-19T17:42:25.752" v="2988" actId="20577"/>
          <ac:spMkLst>
            <pc:docMk/>
            <pc:sldMk cId="821460750" sldId="2147483579"/>
            <ac:spMk id="14" creationId="{C18D4045-D565-355D-2275-C7B7DC5CF3AB}"/>
          </ac:spMkLst>
        </pc:spChg>
        <pc:spChg chg="del">
          <ac:chgData name="Siddharth Jothimani" userId="6f679c24-a268-44e0-a97e-694706e00bd7" providerId="ADAL" clId="{7B000FCD-CF3E-42D5-B6A8-EB2A91F8F699}" dt="2025-11-19T17:42:31.705" v="2989" actId="478"/>
          <ac:spMkLst>
            <pc:docMk/>
            <pc:sldMk cId="821460750" sldId="2147483579"/>
            <ac:spMk id="30" creationId="{4492E7C7-1F10-8D64-BD1C-B96F068ECA49}"/>
          </ac:spMkLst>
        </pc:spChg>
        <pc:spChg chg="del">
          <ac:chgData name="Siddharth Jothimani" userId="6f679c24-a268-44e0-a97e-694706e00bd7" providerId="ADAL" clId="{7B000FCD-CF3E-42D5-B6A8-EB2A91F8F699}" dt="2025-11-19T17:42:31.705" v="2989" actId="478"/>
          <ac:spMkLst>
            <pc:docMk/>
            <pc:sldMk cId="821460750" sldId="2147483579"/>
            <ac:spMk id="32" creationId="{CB901062-38F8-B8CB-8916-D3541EC27BE0}"/>
          </ac:spMkLst>
        </pc:spChg>
        <pc:spChg chg="del">
          <ac:chgData name="Siddharth Jothimani" userId="6f679c24-a268-44e0-a97e-694706e00bd7" providerId="ADAL" clId="{7B000FCD-CF3E-42D5-B6A8-EB2A91F8F699}" dt="2025-11-19T17:42:31.705" v="2989" actId="478"/>
          <ac:spMkLst>
            <pc:docMk/>
            <pc:sldMk cId="821460750" sldId="2147483579"/>
            <ac:spMk id="34" creationId="{321C11B2-3935-E877-5594-B00F4D9BA128}"/>
          </ac:spMkLst>
        </pc:spChg>
        <pc:spChg chg="mod">
          <ac:chgData name="Siddharth Jothimani" userId="6f679c24-a268-44e0-a97e-694706e00bd7" providerId="ADAL" clId="{7B000FCD-CF3E-42D5-B6A8-EB2A91F8F699}" dt="2025-11-19T17:44:45.315" v="3015" actId="113"/>
          <ac:spMkLst>
            <pc:docMk/>
            <pc:sldMk cId="821460750" sldId="2147483579"/>
            <ac:spMk id="37" creationId="{E8E0A812-DDAA-F964-3816-1CFBDCEA6998}"/>
          </ac:spMkLst>
        </pc:spChg>
      </pc:sldChg>
      <pc:sldChg chg="addSp delSp modSp new mod">
        <pc:chgData name="Siddharth Jothimani" userId="6f679c24-a268-44e0-a97e-694706e00bd7" providerId="ADAL" clId="{7B000FCD-CF3E-42D5-B6A8-EB2A91F8F699}" dt="2025-11-19T18:06:19.430" v="3326" actId="207"/>
        <pc:sldMkLst>
          <pc:docMk/>
          <pc:sldMk cId="2589999187" sldId="2147483580"/>
        </pc:sldMkLst>
        <pc:spChg chg="mod">
          <ac:chgData name="Siddharth Jothimani" userId="6f679c24-a268-44e0-a97e-694706e00bd7" providerId="ADAL" clId="{7B000FCD-CF3E-42D5-B6A8-EB2A91F8F699}" dt="2025-11-19T18:03:03.448" v="3273"/>
          <ac:spMkLst>
            <pc:docMk/>
            <pc:sldMk cId="2589999187" sldId="2147483580"/>
            <ac:spMk id="2" creationId="{5CB63EE6-019A-8B68-967D-0E0DA4C3D197}"/>
          </ac:spMkLst>
        </pc:spChg>
        <pc:spChg chg="mod">
          <ac:chgData name="Siddharth Jothimani" userId="6f679c24-a268-44e0-a97e-694706e00bd7" providerId="ADAL" clId="{7B000FCD-CF3E-42D5-B6A8-EB2A91F8F699}" dt="2025-11-19T18:03:06.493" v="3274" actId="113"/>
          <ac:spMkLst>
            <pc:docMk/>
            <pc:sldMk cId="2589999187" sldId="2147483580"/>
            <ac:spMk id="5" creationId="{BFF8B232-CC45-7CD0-4BA4-A797D9965E8D}"/>
          </ac:spMkLst>
        </pc:spChg>
        <pc:spChg chg="add mod">
          <ac:chgData name="Siddharth Jothimani" userId="6f679c24-a268-44e0-a97e-694706e00bd7" providerId="ADAL" clId="{7B000FCD-CF3E-42D5-B6A8-EB2A91F8F699}" dt="2025-11-19T18:04:16.490" v="3299" actId="20577"/>
          <ac:spMkLst>
            <pc:docMk/>
            <pc:sldMk cId="2589999187" sldId="2147483580"/>
            <ac:spMk id="8" creationId="{07C02AE7-91CE-925A-F361-9B85DD486AF0}"/>
          </ac:spMkLst>
        </pc:spChg>
        <pc:spChg chg="add mod">
          <ac:chgData name="Siddharth Jothimani" userId="6f679c24-a268-44e0-a97e-694706e00bd7" providerId="ADAL" clId="{7B000FCD-CF3E-42D5-B6A8-EB2A91F8F699}" dt="2025-11-19T17:57:34.358" v="3168"/>
          <ac:spMkLst>
            <pc:docMk/>
            <pc:sldMk cId="2589999187" sldId="2147483580"/>
            <ac:spMk id="9" creationId="{B3D8ED26-2B09-1B24-6386-CC4084AB81F8}"/>
          </ac:spMkLst>
        </pc:spChg>
        <pc:spChg chg="add mod">
          <ac:chgData name="Siddharth Jothimani" userId="6f679c24-a268-44e0-a97e-694706e00bd7" providerId="ADAL" clId="{7B000FCD-CF3E-42D5-B6A8-EB2A91F8F699}" dt="2025-11-19T17:57:34.358" v="3168"/>
          <ac:spMkLst>
            <pc:docMk/>
            <pc:sldMk cId="2589999187" sldId="2147483580"/>
            <ac:spMk id="10" creationId="{4CE45036-702E-2E82-0B3D-62B8949AA699}"/>
          </ac:spMkLst>
        </pc:spChg>
        <pc:spChg chg="add mod">
          <ac:chgData name="Siddharth Jothimani" userId="6f679c24-a268-44e0-a97e-694706e00bd7" providerId="ADAL" clId="{7B000FCD-CF3E-42D5-B6A8-EB2A91F8F699}" dt="2025-11-19T18:02:13.454" v="3257" actId="1076"/>
          <ac:spMkLst>
            <pc:docMk/>
            <pc:sldMk cId="2589999187" sldId="2147483580"/>
            <ac:spMk id="11" creationId="{6B5BAF76-10E0-FF3D-3F61-EA095F3CFF5E}"/>
          </ac:spMkLst>
        </pc:spChg>
        <pc:spChg chg="add mod">
          <ac:chgData name="Siddharth Jothimani" userId="6f679c24-a268-44e0-a97e-694706e00bd7" providerId="ADAL" clId="{7B000FCD-CF3E-42D5-B6A8-EB2A91F8F699}" dt="2025-11-19T18:02:13.454" v="3257" actId="1076"/>
          <ac:spMkLst>
            <pc:docMk/>
            <pc:sldMk cId="2589999187" sldId="2147483580"/>
            <ac:spMk id="12" creationId="{8E4AA9EA-3D63-B68A-2393-03F72C8F45B2}"/>
          </ac:spMkLst>
        </pc:spChg>
        <pc:spChg chg="add mod">
          <ac:chgData name="Siddharth Jothimani" userId="6f679c24-a268-44e0-a97e-694706e00bd7" providerId="ADAL" clId="{7B000FCD-CF3E-42D5-B6A8-EB2A91F8F699}" dt="2025-11-19T18:02:13.454" v="3257" actId="1076"/>
          <ac:spMkLst>
            <pc:docMk/>
            <pc:sldMk cId="2589999187" sldId="2147483580"/>
            <ac:spMk id="13" creationId="{1FDE65CA-1E4C-E877-DECD-F82D26F77315}"/>
          </ac:spMkLst>
        </pc:spChg>
        <pc:spChg chg="add mod">
          <ac:chgData name="Siddharth Jothimani" userId="6f679c24-a268-44e0-a97e-694706e00bd7" providerId="ADAL" clId="{7B000FCD-CF3E-42D5-B6A8-EB2A91F8F699}" dt="2025-11-19T18:02:13.454" v="3257" actId="1076"/>
          <ac:spMkLst>
            <pc:docMk/>
            <pc:sldMk cId="2589999187" sldId="2147483580"/>
            <ac:spMk id="14" creationId="{C59305E2-AC55-52CF-0742-F9EBFAE68E6F}"/>
          </ac:spMkLst>
        </pc:spChg>
        <pc:spChg chg="add mod">
          <ac:chgData name="Siddharth Jothimani" userId="6f679c24-a268-44e0-a97e-694706e00bd7" providerId="ADAL" clId="{7B000FCD-CF3E-42D5-B6A8-EB2A91F8F699}" dt="2025-11-19T18:02:13.454" v="3257" actId="1076"/>
          <ac:spMkLst>
            <pc:docMk/>
            <pc:sldMk cId="2589999187" sldId="2147483580"/>
            <ac:spMk id="15" creationId="{9B717AA2-7FCA-E227-432F-58C465859D89}"/>
          </ac:spMkLst>
        </pc:spChg>
        <pc:spChg chg="add mod">
          <ac:chgData name="Siddharth Jothimani" userId="6f679c24-a268-44e0-a97e-694706e00bd7" providerId="ADAL" clId="{7B000FCD-CF3E-42D5-B6A8-EB2A91F8F699}" dt="2025-11-19T18:02:13.454" v="3257" actId="1076"/>
          <ac:spMkLst>
            <pc:docMk/>
            <pc:sldMk cId="2589999187" sldId="2147483580"/>
            <ac:spMk id="16" creationId="{7B190464-2E56-5CFD-2406-E3DCAE05C144}"/>
          </ac:spMkLst>
        </pc:spChg>
        <pc:spChg chg="add mod">
          <ac:chgData name="Siddharth Jothimani" userId="6f679c24-a268-44e0-a97e-694706e00bd7" providerId="ADAL" clId="{7B000FCD-CF3E-42D5-B6A8-EB2A91F8F699}" dt="2025-11-19T18:00:48.755" v="3237" actId="20577"/>
          <ac:spMkLst>
            <pc:docMk/>
            <pc:sldMk cId="2589999187" sldId="2147483580"/>
            <ac:spMk id="17" creationId="{FD75529A-769A-CFA2-072A-B4441E52D307}"/>
          </ac:spMkLst>
        </pc:spChg>
        <pc:spChg chg="add del">
          <ac:chgData name="Siddharth Jothimani" userId="6f679c24-a268-44e0-a97e-694706e00bd7" providerId="ADAL" clId="{7B000FCD-CF3E-42D5-B6A8-EB2A91F8F699}" dt="2025-11-19T18:04:34.105" v="3302" actId="22"/>
          <ac:spMkLst>
            <pc:docMk/>
            <pc:sldMk cId="2589999187" sldId="2147483580"/>
            <ac:spMk id="19" creationId="{61C7FCA7-5743-B623-14ED-66F7F436A582}"/>
          </ac:spMkLst>
        </pc:spChg>
        <pc:graphicFrameChg chg="add del mod modGraphic">
          <ac:chgData name="Siddharth Jothimani" userId="6f679c24-a268-44e0-a97e-694706e00bd7" providerId="ADAL" clId="{7B000FCD-CF3E-42D5-B6A8-EB2A91F8F699}" dt="2025-11-19T18:06:19.430" v="3326" actId="207"/>
          <ac:graphicFrameMkLst>
            <pc:docMk/>
            <pc:sldMk cId="2589999187" sldId="2147483580"/>
            <ac:graphicFrameMk id="6" creationId="{B4EF2443-17B5-A185-C02E-1D6371EDEEE4}"/>
          </ac:graphicFrameMkLst>
        </pc:graphicFrameChg>
        <pc:graphicFrameChg chg="add mod">
          <ac:chgData name="Siddharth Jothimani" userId="6f679c24-a268-44e0-a97e-694706e00bd7" providerId="ADAL" clId="{7B000FCD-CF3E-42D5-B6A8-EB2A91F8F699}" dt="2025-11-19T18:04:40.337" v="3303"/>
          <ac:graphicFrameMkLst>
            <pc:docMk/>
            <pc:sldMk cId="2589999187" sldId="2147483580"/>
            <ac:graphicFrameMk id="20" creationId="{CD872FBC-8A2C-4990-74DE-B8D2DD1EC36D}"/>
          </ac:graphicFrameMkLst>
        </pc:graphicFrameChg>
        <pc:graphicFrameChg chg="add mod">
          <ac:chgData name="Siddharth Jothimani" userId="6f679c24-a268-44e0-a97e-694706e00bd7" providerId="ADAL" clId="{7B000FCD-CF3E-42D5-B6A8-EB2A91F8F699}" dt="2025-11-19T18:04:58.484" v="3306" actId="1076"/>
          <ac:graphicFrameMkLst>
            <pc:docMk/>
            <pc:sldMk cId="2589999187" sldId="2147483580"/>
            <ac:graphicFrameMk id="21" creationId="{B3A37676-D14C-4757-C793-DF2BE59B5266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16:27.413" v="3495" actId="1076"/>
        <pc:sldMkLst>
          <pc:docMk/>
          <pc:sldMk cId="207944886" sldId="2147483581"/>
        </pc:sldMkLst>
        <pc:spChg chg="mod">
          <ac:chgData name="Siddharth Jothimani" userId="6f679c24-a268-44e0-a97e-694706e00bd7" providerId="ADAL" clId="{7B000FCD-CF3E-42D5-B6A8-EB2A91F8F699}" dt="2025-11-19T18:03:56.902" v="3295" actId="20577"/>
          <ac:spMkLst>
            <pc:docMk/>
            <pc:sldMk cId="207944886" sldId="2147483581"/>
            <ac:spMk id="2" creationId="{73A5A72E-AD08-9F5D-F14E-96F993EC5E6F}"/>
          </ac:spMkLst>
        </pc:spChg>
        <pc:spChg chg="mod">
          <ac:chgData name="Siddharth Jothimani" userId="6f679c24-a268-44e0-a97e-694706e00bd7" providerId="ADAL" clId="{7B000FCD-CF3E-42D5-B6A8-EB2A91F8F699}" dt="2025-11-19T18:09:20.600" v="3387" actId="20577"/>
          <ac:spMkLst>
            <pc:docMk/>
            <pc:sldMk cId="207944886" sldId="2147483581"/>
            <ac:spMk id="5" creationId="{38292F06-9650-E176-A18C-3B248C2431BE}"/>
          </ac:spMkLst>
        </pc:spChg>
        <pc:spChg chg="mod">
          <ac:chgData name="Siddharth Jothimani" userId="6f679c24-a268-44e0-a97e-694706e00bd7" providerId="ADAL" clId="{7B000FCD-CF3E-42D5-B6A8-EB2A91F8F699}" dt="2025-11-19T18:07:38.537" v="3328" actId="6549"/>
          <ac:spMkLst>
            <pc:docMk/>
            <pc:sldMk cId="207944886" sldId="2147483581"/>
            <ac:spMk id="8" creationId="{0754C01E-7DBA-C270-93DF-0DE113D1486F}"/>
          </ac:spMkLst>
        </pc:spChg>
        <pc:spChg chg="add mod">
          <ac:chgData name="Siddharth Jothimani" userId="6f679c24-a268-44e0-a97e-694706e00bd7" providerId="ADAL" clId="{7B000FCD-CF3E-42D5-B6A8-EB2A91F8F699}" dt="2025-11-19T18:07:56.296" v="3338"/>
          <ac:spMkLst>
            <pc:docMk/>
            <pc:sldMk cId="207944886" sldId="2147483581"/>
            <ac:spMk id="9" creationId="{88107D22-3B97-DC50-9D35-4AE8FC607734}"/>
          </ac:spMkLst>
        </pc:spChg>
        <pc:spChg chg="add mod">
          <ac:chgData name="Siddharth Jothimani" userId="6f679c24-a268-44e0-a97e-694706e00bd7" providerId="ADAL" clId="{7B000FCD-CF3E-42D5-B6A8-EB2A91F8F699}" dt="2025-11-19T18:07:56.296" v="3338"/>
          <ac:spMkLst>
            <pc:docMk/>
            <pc:sldMk cId="207944886" sldId="2147483581"/>
            <ac:spMk id="10" creationId="{C27F1927-8588-9F1F-B4FD-4EC13826CF72}"/>
          </ac:spMkLst>
        </pc:spChg>
        <pc:spChg chg="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11" creationId="{D14572C8-8752-B7F2-F062-78A49EF3B9FB}"/>
          </ac:spMkLst>
        </pc:spChg>
        <pc:spChg chg="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12" creationId="{48B21436-D09B-A160-6099-FA4DA119E41C}"/>
          </ac:spMkLst>
        </pc:spChg>
        <pc:spChg chg="add del">
          <ac:chgData name="Siddharth Jothimani" userId="6f679c24-a268-44e0-a97e-694706e00bd7" providerId="ADAL" clId="{7B000FCD-CF3E-42D5-B6A8-EB2A91F8F699}" dt="2025-11-19T18:08:06.588" v="3341" actId="478"/>
          <ac:spMkLst>
            <pc:docMk/>
            <pc:sldMk cId="207944886" sldId="2147483581"/>
            <ac:spMk id="13" creationId="{7986F309-9A38-48B3-B039-4B8AC9E692F9}"/>
          </ac:spMkLst>
        </pc:spChg>
        <pc:spChg chg="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14" creationId="{D3D46EC4-524B-78B4-1AB0-AA230928C4A2}"/>
          </ac:spMkLst>
        </pc:spChg>
        <pc:spChg chg="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15" creationId="{3DF9FCCD-1DA1-866B-0C46-807097764911}"/>
          </ac:spMkLst>
        </pc:spChg>
        <pc:spChg chg="del">
          <ac:chgData name="Siddharth Jothimani" userId="6f679c24-a268-44e0-a97e-694706e00bd7" providerId="ADAL" clId="{7B000FCD-CF3E-42D5-B6A8-EB2A91F8F699}" dt="2025-11-19T18:08:22.835" v="3354" actId="478"/>
          <ac:spMkLst>
            <pc:docMk/>
            <pc:sldMk cId="207944886" sldId="2147483581"/>
            <ac:spMk id="16" creationId="{B975D373-B8D9-CB1E-CBA5-37BEB2811BF7}"/>
          </ac:spMkLst>
        </pc:spChg>
        <pc:spChg chg="mod">
          <ac:chgData name="Siddharth Jothimani" userId="6f679c24-a268-44e0-a97e-694706e00bd7" providerId="ADAL" clId="{7B000FCD-CF3E-42D5-B6A8-EB2A91F8F699}" dt="2025-11-19T18:08:37.317" v="3358" actId="1076"/>
          <ac:spMkLst>
            <pc:docMk/>
            <pc:sldMk cId="207944886" sldId="2147483581"/>
            <ac:spMk id="17" creationId="{8DE9DD73-7966-3FF7-4F3D-B76B1CEA4D07}"/>
          </ac:spMkLst>
        </pc:spChg>
        <pc:spChg chg="add mod">
          <ac:chgData name="Siddharth Jothimani" userId="6f679c24-a268-44e0-a97e-694706e00bd7" providerId="ADAL" clId="{7B000FCD-CF3E-42D5-B6A8-EB2A91F8F699}" dt="2025-11-19T18:07:56.296" v="3338"/>
          <ac:spMkLst>
            <pc:docMk/>
            <pc:sldMk cId="207944886" sldId="2147483581"/>
            <ac:spMk id="18" creationId="{34AFA974-A3E0-FD0C-33CF-C5A7EB817603}"/>
          </ac:spMkLst>
        </pc:spChg>
        <pc:spChg chg="add 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19" creationId="{941DCFE2-527D-3EC2-3224-7AC3611C18E1}"/>
          </ac:spMkLst>
        </pc:spChg>
        <pc:spChg chg="add 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20" creationId="{EABC422A-B4E6-AA46-3E68-2E557EE37DD4}"/>
          </ac:spMkLst>
        </pc:spChg>
        <pc:spChg chg="add mod">
          <ac:chgData name="Siddharth Jothimani" userId="6f679c24-a268-44e0-a97e-694706e00bd7" providerId="ADAL" clId="{7B000FCD-CF3E-42D5-B6A8-EB2A91F8F699}" dt="2025-11-19T18:08:32.199" v="3357" actId="1076"/>
          <ac:spMkLst>
            <pc:docMk/>
            <pc:sldMk cId="207944886" sldId="2147483581"/>
            <ac:spMk id="21" creationId="{44EC35CB-097E-F07C-EE84-10C448D2EA27}"/>
          </ac:spMkLst>
        </pc:spChg>
        <pc:spChg chg="add mod">
          <ac:chgData name="Siddharth Jothimani" userId="6f679c24-a268-44e0-a97e-694706e00bd7" providerId="ADAL" clId="{7B000FCD-CF3E-42D5-B6A8-EB2A91F8F699}" dt="2025-11-19T18:16:24.014" v="3494" actId="14100"/>
          <ac:spMkLst>
            <pc:docMk/>
            <pc:sldMk cId="207944886" sldId="2147483581"/>
            <ac:spMk id="22" creationId="{7D7DFF0A-A6DF-4EF9-8932-7F037B7AECC0}"/>
          </ac:spMkLst>
        </pc:spChg>
        <pc:spChg chg="add mod">
          <ac:chgData name="Siddharth Jothimani" userId="6f679c24-a268-44e0-a97e-694706e00bd7" providerId="ADAL" clId="{7B000FCD-CF3E-42D5-B6A8-EB2A91F8F699}" dt="2025-11-19T18:16:27.413" v="3495" actId="1076"/>
          <ac:spMkLst>
            <pc:docMk/>
            <pc:sldMk cId="207944886" sldId="2147483581"/>
            <ac:spMk id="23" creationId="{5AF52F77-DD87-C26E-31EB-4FF61855F835}"/>
          </ac:spMkLst>
        </pc:spChg>
        <pc:spChg chg="add mod">
          <ac:chgData name="Siddharth Jothimani" userId="6f679c24-a268-44e0-a97e-694706e00bd7" providerId="ADAL" clId="{7B000FCD-CF3E-42D5-B6A8-EB2A91F8F699}" dt="2025-11-19T18:16:27.413" v="3495" actId="1076"/>
          <ac:spMkLst>
            <pc:docMk/>
            <pc:sldMk cId="207944886" sldId="2147483581"/>
            <ac:spMk id="24" creationId="{A905B57E-6F4D-538C-9CD3-41FDDDC6D896}"/>
          </ac:spMkLst>
        </pc:spChg>
        <pc:graphicFrameChg chg="del">
          <ac:chgData name="Siddharth Jothimani" userId="6f679c24-a268-44e0-a97e-694706e00bd7" providerId="ADAL" clId="{7B000FCD-CF3E-42D5-B6A8-EB2A91F8F699}" dt="2025-11-19T18:05:22.438" v="3308" actId="478"/>
          <ac:graphicFrameMkLst>
            <pc:docMk/>
            <pc:sldMk cId="207944886" sldId="2147483581"/>
            <ac:graphicFrameMk id="6" creationId="{EBF25770-C180-56C6-3E78-6CD21D7E35C4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08:37.317" v="3358" actId="1076"/>
          <ac:graphicFrameMkLst>
            <pc:docMk/>
            <pc:sldMk cId="207944886" sldId="2147483581"/>
            <ac:graphicFrameMk id="7" creationId="{CAE89E62-9627-3DA9-E9FF-5803CFD1D446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13:10.247" v="3441" actId="255"/>
        <pc:sldMkLst>
          <pc:docMk/>
          <pc:sldMk cId="2876496302" sldId="2147483582"/>
        </pc:sldMkLst>
        <pc:spChg chg="mod">
          <ac:chgData name="Siddharth Jothimani" userId="6f679c24-a268-44e0-a97e-694706e00bd7" providerId="ADAL" clId="{7B000FCD-CF3E-42D5-B6A8-EB2A91F8F699}" dt="2025-11-19T18:11:19.573" v="3415" actId="20577"/>
          <ac:spMkLst>
            <pc:docMk/>
            <pc:sldMk cId="2876496302" sldId="2147483582"/>
            <ac:spMk id="2" creationId="{20DAA8F8-1AB6-9644-B029-43F2AEA0A6B1}"/>
          </ac:spMkLst>
        </pc:spChg>
        <pc:spChg chg="mod">
          <ac:chgData name="Siddharth Jothimani" userId="6f679c24-a268-44e0-a97e-694706e00bd7" providerId="ADAL" clId="{7B000FCD-CF3E-42D5-B6A8-EB2A91F8F699}" dt="2025-11-19T18:10:00.538" v="3402"/>
          <ac:spMkLst>
            <pc:docMk/>
            <pc:sldMk cId="2876496302" sldId="2147483582"/>
            <ac:spMk id="5" creationId="{93FEFF04-E9C0-8707-877A-E87B159962E2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7" creationId="{39B6FD55-3487-0130-BC90-A939C9413413}"/>
          </ac:spMkLst>
        </pc:spChg>
        <pc:spChg chg="mod">
          <ac:chgData name="Siddharth Jothimani" userId="6f679c24-a268-44e0-a97e-694706e00bd7" providerId="ADAL" clId="{7B000FCD-CF3E-42D5-B6A8-EB2A91F8F699}" dt="2025-11-19T18:11:42.574" v="3419" actId="20577"/>
          <ac:spMkLst>
            <pc:docMk/>
            <pc:sldMk cId="2876496302" sldId="2147483582"/>
            <ac:spMk id="8" creationId="{8C7A5D8E-93C3-D567-4E51-4E0761F8562E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9" creationId="{C54C4D56-4D14-D635-7117-B5A16D3DB7B2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10" creationId="{6364CF66-94D8-B165-6AE2-DF7AD94AE641}"/>
          </ac:spMkLst>
        </pc:spChg>
        <pc:spChg chg="del">
          <ac:chgData name="Siddharth Jothimani" userId="6f679c24-a268-44e0-a97e-694706e00bd7" providerId="ADAL" clId="{7B000FCD-CF3E-42D5-B6A8-EB2A91F8F699}" dt="2025-11-19T18:10:56.760" v="3407" actId="478"/>
          <ac:spMkLst>
            <pc:docMk/>
            <pc:sldMk cId="2876496302" sldId="2147483582"/>
            <ac:spMk id="11" creationId="{C91F1EFD-7697-4402-30AC-BA5094F34D04}"/>
          </ac:spMkLst>
        </pc:spChg>
        <pc:spChg chg="del">
          <ac:chgData name="Siddharth Jothimani" userId="6f679c24-a268-44e0-a97e-694706e00bd7" providerId="ADAL" clId="{7B000FCD-CF3E-42D5-B6A8-EB2A91F8F699}" dt="2025-11-19T18:10:56.760" v="3407" actId="478"/>
          <ac:spMkLst>
            <pc:docMk/>
            <pc:sldMk cId="2876496302" sldId="2147483582"/>
            <ac:spMk id="12" creationId="{6CE81B78-9B97-788B-7EA4-13D9BB801F8D}"/>
          </ac:spMkLst>
        </pc:spChg>
        <pc:spChg chg="del">
          <ac:chgData name="Siddharth Jothimani" userId="6f679c24-a268-44e0-a97e-694706e00bd7" providerId="ADAL" clId="{7B000FCD-CF3E-42D5-B6A8-EB2A91F8F699}" dt="2025-11-19T18:10:56.760" v="3407" actId="478"/>
          <ac:spMkLst>
            <pc:docMk/>
            <pc:sldMk cId="2876496302" sldId="2147483582"/>
            <ac:spMk id="13" creationId="{FD226AC1-E9FC-A72D-EDAC-3D90D77F6EBF}"/>
          </ac:spMkLst>
        </pc:spChg>
        <pc:spChg chg="del">
          <ac:chgData name="Siddharth Jothimani" userId="6f679c24-a268-44e0-a97e-694706e00bd7" providerId="ADAL" clId="{7B000FCD-CF3E-42D5-B6A8-EB2A91F8F699}" dt="2025-11-19T18:10:56.760" v="3407" actId="478"/>
          <ac:spMkLst>
            <pc:docMk/>
            <pc:sldMk cId="2876496302" sldId="2147483582"/>
            <ac:spMk id="14" creationId="{AEC7C9C0-79F7-620D-1F8F-620563E025F2}"/>
          </ac:spMkLst>
        </pc:spChg>
        <pc:spChg chg="del">
          <ac:chgData name="Siddharth Jothimani" userId="6f679c24-a268-44e0-a97e-694706e00bd7" providerId="ADAL" clId="{7B000FCD-CF3E-42D5-B6A8-EB2A91F8F699}" dt="2025-11-19T18:10:56.760" v="3407" actId="478"/>
          <ac:spMkLst>
            <pc:docMk/>
            <pc:sldMk cId="2876496302" sldId="2147483582"/>
            <ac:spMk id="15" creationId="{283B66AF-454A-C7D1-457D-C093E85695B3}"/>
          </ac:spMkLst>
        </pc:spChg>
        <pc:spChg chg="del">
          <ac:chgData name="Siddharth Jothimani" userId="6f679c24-a268-44e0-a97e-694706e00bd7" providerId="ADAL" clId="{7B000FCD-CF3E-42D5-B6A8-EB2A91F8F699}" dt="2025-11-19T18:10:56.760" v="3407" actId="478"/>
          <ac:spMkLst>
            <pc:docMk/>
            <pc:sldMk cId="2876496302" sldId="2147483582"/>
            <ac:spMk id="16" creationId="{6BAC1BCF-2DF1-0062-EDD7-831BBBA41182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18" creationId="{B0650A65-D00B-1FC6-CDD8-2BD7CAAFBC5E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19" creationId="{20FF3408-79F1-48B2-4415-20A5593325A7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20" creationId="{56E1E7AC-5A6E-5001-2949-F3790DA198E6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22" creationId="{70301B26-63D1-07CC-1A14-DC55B4F15887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24" creationId="{85E1E58E-3767-14B5-AFF9-3F332C7A994A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25" creationId="{463CCF38-EF4C-9434-4263-08644A8B355D}"/>
          </ac:spMkLst>
        </pc:spChg>
        <pc:spChg chg="add mod">
          <ac:chgData name="Siddharth Jothimani" userId="6f679c24-a268-44e0-a97e-694706e00bd7" providerId="ADAL" clId="{7B000FCD-CF3E-42D5-B6A8-EB2A91F8F699}" dt="2025-11-19T18:12:07.001" v="3421" actId="1076"/>
          <ac:spMkLst>
            <pc:docMk/>
            <pc:sldMk cId="2876496302" sldId="2147483582"/>
            <ac:spMk id="26" creationId="{65ADFD19-C36C-4BC2-6212-A22A30B327F3}"/>
          </ac:spMkLst>
        </pc:spChg>
        <pc:graphicFrameChg chg="del">
          <ac:chgData name="Siddharth Jothimani" userId="6f679c24-a268-44e0-a97e-694706e00bd7" providerId="ADAL" clId="{7B000FCD-CF3E-42D5-B6A8-EB2A91F8F699}" dt="2025-11-19T18:12:13.923" v="3422" actId="478"/>
          <ac:graphicFrameMkLst>
            <pc:docMk/>
            <pc:sldMk cId="2876496302" sldId="2147483582"/>
            <ac:graphicFrameMk id="6" creationId="{C66C0126-76A8-914A-C019-52AE3D1B9D8E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13:10.247" v="3441" actId="255"/>
          <ac:graphicFrameMkLst>
            <pc:docMk/>
            <pc:sldMk cId="2876496302" sldId="2147483582"/>
            <ac:graphicFrameMk id="27" creationId="{6AABCF83-0141-38BA-2CA4-4D565E13B49D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25:36.873" v="3594" actId="6549"/>
        <pc:sldMkLst>
          <pc:docMk/>
          <pc:sldMk cId="2858766383" sldId="2147483583"/>
        </pc:sldMkLst>
        <pc:spChg chg="mod">
          <ac:chgData name="Siddharth Jothimani" userId="6f679c24-a268-44e0-a97e-694706e00bd7" providerId="ADAL" clId="{7B000FCD-CF3E-42D5-B6A8-EB2A91F8F699}" dt="2025-11-19T18:14:11.172" v="3467" actId="20577"/>
          <ac:spMkLst>
            <pc:docMk/>
            <pc:sldMk cId="2858766383" sldId="2147483583"/>
            <ac:spMk id="2" creationId="{8088AD69-8C90-A2E7-70DE-C92BC68A2EDC}"/>
          </ac:spMkLst>
        </pc:spChg>
        <pc:spChg chg="mod">
          <ac:chgData name="Siddharth Jothimani" userId="6f679c24-a268-44e0-a97e-694706e00bd7" providerId="ADAL" clId="{7B000FCD-CF3E-42D5-B6A8-EB2A91F8F699}" dt="2025-11-19T18:25:36.873" v="3594" actId="6549"/>
          <ac:spMkLst>
            <pc:docMk/>
            <pc:sldMk cId="2858766383" sldId="2147483583"/>
            <ac:spMk id="5" creationId="{802A6412-9249-DFD0-E39C-9F15B7A1D0B6}"/>
          </ac:spMkLst>
        </pc:spChg>
        <pc:spChg chg="mod">
          <ac:chgData name="Siddharth Jothimani" userId="6f679c24-a268-44e0-a97e-694706e00bd7" providerId="ADAL" clId="{7B000FCD-CF3E-42D5-B6A8-EB2A91F8F699}" dt="2025-11-19T18:18:43.088" v="3508" actId="6549"/>
          <ac:spMkLst>
            <pc:docMk/>
            <pc:sldMk cId="2858766383" sldId="2147483583"/>
            <ac:spMk id="8" creationId="{88B5FC98-B9AC-C99D-6DBE-9CA211DEE6A6}"/>
          </ac:spMkLst>
        </pc:spChg>
        <pc:spChg chg="add mod">
          <ac:chgData name="Siddharth Jothimani" userId="6f679c24-a268-44e0-a97e-694706e00bd7" providerId="ADAL" clId="{7B000FCD-CF3E-42D5-B6A8-EB2A91F8F699}" dt="2025-11-19T18:17:28.958" v="3501" actId="1076"/>
          <ac:spMkLst>
            <pc:docMk/>
            <pc:sldMk cId="2858766383" sldId="2147483583"/>
            <ac:spMk id="9" creationId="{57F28AE7-971C-8E7F-37B5-63C05B93CF4F}"/>
          </ac:spMkLst>
        </pc:spChg>
        <pc:spChg chg="add mod">
          <ac:chgData name="Siddharth Jothimani" userId="6f679c24-a268-44e0-a97e-694706e00bd7" providerId="ADAL" clId="{7B000FCD-CF3E-42D5-B6A8-EB2A91F8F699}" dt="2025-11-19T18:17:09.168" v="3497" actId="1076"/>
          <ac:spMkLst>
            <pc:docMk/>
            <pc:sldMk cId="2858766383" sldId="2147483583"/>
            <ac:spMk id="10" creationId="{8D2D49B2-FE98-70CC-6259-D812DFA2C611}"/>
          </ac:spMkLst>
        </pc:spChg>
        <pc:spChg chg="del">
          <ac:chgData name="Siddharth Jothimani" userId="6f679c24-a268-44e0-a97e-694706e00bd7" providerId="ADAL" clId="{7B000FCD-CF3E-42D5-B6A8-EB2A91F8F699}" dt="2025-11-19T18:15:36.603" v="3492" actId="478"/>
          <ac:spMkLst>
            <pc:docMk/>
            <pc:sldMk cId="2858766383" sldId="2147483583"/>
            <ac:spMk id="11" creationId="{941A6686-900A-1F69-D70A-DD3A15D76DA8}"/>
          </ac:spMkLst>
        </pc:spChg>
        <pc:spChg chg="del">
          <ac:chgData name="Siddharth Jothimani" userId="6f679c24-a268-44e0-a97e-694706e00bd7" providerId="ADAL" clId="{7B000FCD-CF3E-42D5-B6A8-EB2A91F8F699}" dt="2025-11-19T18:15:36.603" v="3492" actId="478"/>
          <ac:spMkLst>
            <pc:docMk/>
            <pc:sldMk cId="2858766383" sldId="2147483583"/>
            <ac:spMk id="12" creationId="{17A5F272-58C4-3517-FF61-1C8A55070E27}"/>
          </ac:spMkLst>
        </pc:spChg>
        <pc:spChg chg="del">
          <ac:chgData name="Siddharth Jothimani" userId="6f679c24-a268-44e0-a97e-694706e00bd7" providerId="ADAL" clId="{7B000FCD-CF3E-42D5-B6A8-EB2A91F8F699}" dt="2025-11-19T18:15:36.603" v="3492" actId="478"/>
          <ac:spMkLst>
            <pc:docMk/>
            <pc:sldMk cId="2858766383" sldId="2147483583"/>
            <ac:spMk id="13" creationId="{715063CC-AEF6-732F-8139-0F2F7D4F3A5A}"/>
          </ac:spMkLst>
        </pc:spChg>
        <pc:spChg chg="del">
          <ac:chgData name="Siddharth Jothimani" userId="6f679c24-a268-44e0-a97e-694706e00bd7" providerId="ADAL" clId="{7B000FCD-CF3E-42D5-B6A8-EB2A91F8F699}" dt="2025-11-19T18:15:36.603" v="3492" actId="478"/>
          <ac:spMkLst>
            <pc:docMk/>
            <pc:sldMk cId="2858766383" sldId="2147483583"/>
            <ac:spMk id="14" creationId="{936B6DB9-4136-FACA-19AA-B5AC9E5DE659}"/>
          </ac:spMkLst>
        </pc:spChg>
        <pc:spChg chg="del">
          <ac:chgData name="Siddharth Jothimani" userId="6f679c24-a268-44e0-a97e-694706e00bd7" providerId="ADAL" clId="{7B000FCD-CF3E-42D5-B6A8-EB2A91F8F699}" dt="2025-11-19T18:15:36.603" v="3492" actId="478"/>
          <ac:spMkLst>
            <pc:docMk/>
            <pc:sldMk cId="2858766383" sldId="2147483583"/>
            <ac:spMk id="15" creationId="{A71D1FFF-5F40-37CF-DD21-4DCE8221722C}"/>
          </ac:spMkLst>
        </pc:spChg>
        <pc:spChg chg="del">
          <ac:chgData name="Siddharth Jothimani" userId="6f679c24-a268-44e0-a97e-694706e00bd7" providerId="ADAL" clId="{7B000FCD-CF3E-42D5-B6A8-EB2A91F8F699}" dt="2025-11-19T18:15:36.603" v="3492" actId="478"/>
          <ac:spMkLst>
            <pc:docMk/>
            <pc:sldMk cId="2858766383" sldId="2147483583"/>
            <ac:spMk id="16" creationId="{F8533FCF-8F69-4454-C398-62BBF13539E0}"/>
          </ac:spMkLst>
        </pc:spChg>
        <pc:spChg chg="add mod">
          <ac:chgData name="Siddharth Jothimani" userId="6f679c24-a268-44e0-a97e-694706e00bd7" providerId="ADAL" clId="{7B000FCD-CF3E-42D5-B6A8-EB2A91F8F699}" dt="2025-11-19T18:17:28.958" v="3501" actId="1076"/>
          <ac:spMkLst>
            <pc:docMk/>
            <pc:sldMk cId="2858766383" sldId="2147483583"/>
            <ac:spMk id="18" creationId="{06CFD752-C94F-D11B-8452-D6A9DC739DB0}"/>
          </ac:spMkLst>
        </pc:spChg>
        <pc:spChg chg="add mod">
          <ac:chgData name="Siddharth Jothimani" userId="6f679c24-a268-44e0-a97e-694706e00bd7" providerId="ADAL" clId="{7B000FCD-CF3E-42D5-B6A8-EB2A91F8F699}" dt="2025-11-19T18:17:28.958" v="3501" actId="1076"/>
          <ac:spMkLst>
            <pc:docMk/>
            <pc:sldMk cId="2858766383" sldId="2147483583"/>
            <ac:spMk id="19" creationId="{66B97499-B91F-0FCF-C2AC-4F94B4287137}"/>
          </ac:spMkLst>
        </pc:spChg>
        <pc:spChg chg="add mod">
          <ac:chgData name="Siddharth Jothimani" userId="6f679c24-a268-44e0-a97e-694706e00bd7" providerId="ADAL" clId="{7B000FCD-CF3E-42D5-B6A8-EB2A91F8F699}" dt="2025-11-19T18:17:28.958" v="3501" actId="1076"/>
          <ac:spMkLst>
            <pc:docMk/>
            <pc:sldMk cId="2858766383" sldId="2147483583"/>
            <ac:spMk id="20" creationId="{AED8C1EB-7962-F8FB-A247-580ED0B2E08D}"/>
          </ac:spMkLst>
        </pc:spChg>
        <pc:spChg chg="add mod">
          <ac:chgData name="Siddharth Jothimani" userId="6f679c24-a268-44e0-a97e-694706e00bd7" providerId="ADAL" clId="{7B000FCD-CF3E-42D5-B6A8-EB2A91F8F699}" dt="2025-11-19T18:17:28.958" v="3501" actId="1076"/>
          <ac:spMkLst>
            <pc:docMk/>
            <pc:sldMk cId="2858766383" sldId="2147483583"/>
            <ac:spMk id="21" creationId="{8F518D99-4F5E-8F65-F81F-35F6646D7BF9}"/>
          </ac:spMkLst>
        </pc:spChg>
        <pc:spChg chg="add mod">
          <ac:chgData name="Siddharth Jothimani" userId="6f679c24-a268-44e0-a97e-694706e00bd7" providerId="ADAL" clId="{7B000FCD-CF3E-42D5-B6A8-EB2A91F8F699}" dt="2025-11-19T18:18:53.901" v="3511" actId="1076"/>
          <ac:spMkLst>
            <pc:docMk/>
            <pc:sldMk cId="2858766383" sldId="2147483583"/>
            <ac:spMk id="22" creationId="{F0F718C3-96E0-85CA-101D-0AA0BD706134}"/>
          </ac:spMkLst>
        </pc:spChg>
        <pc:spChg chg="add mod">
          <ac:chgData name="Siddharth Jothimani" userId="6f679c24-a268-44e0-a97e-694706e00bd7" providerId="ADAL" clId="{7B000FCD-CF3E-42D5-B6A8-EB2A91F8F699}" dt="2025-11-19T18:18:27.944" v="3504" actId="1076"/>
          <ac:spMkLst>
            <pc:docMk/>
            <pc:sldMk cId="2858766383" sldId="2147483583"/>
            <ac:spMk id="23" creationId="{8E1485CF-F316-988F-1731-3C687E5A62D2}"/>
          </ac:spMkLst>
        </pc:spChg>
        <pc:spChg chg="add mod">
          <ac:chgData name="Siddharth Jothimani" userId="6f679c24-a268-44e0-a97e-694706e00bd7" providerId="ADAL" clId="{7B000FCD-CF3E-42D5-B6A8-EB2A91F8F699}" dt="2025-11-19T18:19:31.692" v="3525" actId="12"/>
          <ac:spMkLst>
            <pc:docMk/>
            <pc:sldMk cId="2858766383" sldId="2147483583"/>
            <ac:spMk id="25" creationId="{9E9A3A74-E9D9-1F9E-A152-606A14DBD914}"/>
          </ac:spMkLst>
        </pc:spChg>
        <pc:graphicFrameChg chg="del">
          <ac:chgData name="Siddharth Jothimani" userId="6f679c24-a268-44e0-a97e-694706e00bd7" providerId="ADAL" clId="{7B000FCD-CF3E-42D5-B6A8-EB2A91F8F699}" dt="2025-11-19T18:15:09.548" v="3475" actId="478"/>
          <ac:graphicFrameMkLst>
            <pc:docMk/>
            <pc:sldMk cId="2858766383" sldId="2147483583"/>
            <ac:graphicFrameMk id="6" creationId="{B215A7FF-75D1-6D35-28A9-BC3D8125188E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15:29.285" v="3491" actId="1076"/>
          <ac:graphicFrameMkLst>
            <pc:docMk/>
            <pc:sldMk cId="2858766383" sldId="2147483583"/>
            <ac:graphicFrameMk id="7" creationId="{D56348FA-6BE2-999D-8FA6-55471B284CBD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25:32.027" v="3593" actId="6549"/>
        <pc:sldMkLst>
          <pc:docMk/>
          <pc:sldMk cId="1424835052" sldId="2147483584"/>
        </pc:sldMkLst>
        <pc:spChg chg="mod">
          <ac:chgData name="Siddharth Jothimani" userId="6f679c24-a268-44e0-a97e-694706e00bd7" providerId="ADAL" clId="{7B000FCD-CF3E-42D5-B6A8-EB2A91F8F699}" dt="2025-11-19T18:20:27.791" v="3529"/>
          <ac:spMkLst>
            <pc:docMk/>
            <pc:sldMk cId="1424835052" sldId="2147483584"/>
            <ac:spMk id="2" creationId="{D96A3FC0-F13B-C51C-8A06-BB2AF41F8075}"/>
          </ac:spMkLst>
        </pc:spChg>
        <pc:spChg chg="mod">
          <ac:chgData name="Siddharth Jothimani" userId="6f679c24-a268-44e0-a97e-694706e00bd7" providerId="ADAL" clId="{7B000FCD-CF3E-42D5-B6A8-EB2A91F8F699}" dt="2025-11-19T18:25:32.027" v="3593" actId="6549"/>
          <ac:spMkLst>
            <pc:docMk/>
            <pc:sldMk cId="1424835052" sldId="2147483584"/>
            <ac:spMk id="5" creationId="{68EF4D74-AC6B-A02E-BA5E-225F293458F0}"/>
          </ac:spMkLst>
        </pc:spChg>
        <pc:spChg chg="mod">
          <ac:chgData name="Siddharth Jothimani" userId="6f679c24-a268-44e0-a97e-694706e00bd7" providerId="ADAL" clId="{7B000FCD-CF3E-42D5-B6A8-EB2A91F8F699}" dt="2025-11-19T18:22:57.163" v="3565" actId="6549"/>
          <ac:spMkLst>
            <pc:docMk/>
            <pc:sldMk cId="1424835052" sldId="2147483584"/>
            <ac:spMk id="8" creationId="{837242B7-73FF-AE2F-1B93-DF567100521B}"/>
          </ac:spMkLst>
        </pc:spChg>
        <pc:spChg chg="add mod">
          <ac:chgData name="Siddharth Jothimani" userId="6f679c24-a268-44e0-a97e-694706e00bd7" providerId="ADAL" clId="{7B000FCD-CF3E-42D5-B6A8-EB2A91F8F699}" dt="2025-11-19T18:24:06.849" v="3576" actId="1076"/>
          <ac:spMkLst>
            <pc:docMk/>
            <pc:sldMk cId="1424835052" sldId="2147483584"/>
            <ac:spMk id="9" creationId="{99ADD36B-E59F-81D5-973D-03E64B9E5D44}"/>
          </ac:spMkLst>
        </pc:spChg>
        <pc:spChg chg="add mod">
          <ac:chgData name="Siddharth Jothimani" userId="6f679c24-a268-44e0-a97e-694706e00bd7" providerId="ADAL" clId="{7B000FCD-CF3E-42D5-B6A8-EB2A91F8F699}" dt="2025-11-19T18:23:30.389" v="3566"/>
          <ac:spMkLst>
            <pc:docMk/>
            <pc:sldMk cId="1424835052" sldId="2147483584"/>
            <ac:spMk id="10" creationId="{CEF8B180-7277-553D-12C3-8310234812E9}"/>
          </ac:spMkLst>
        </pc:spChg>
        <pc:spChg chg="del">
          <ac:chgData name="Siddharth Jothimani" userId="6f679c24-a268-44e0-a97e-694706e00bd7" providerId="ADAL" clId="{7B000FCD-CF3E-42D5-B6A8-EB2A91F8F699}" dt="2025-11-19T18:22:28.957" v="3558" actId="478"/>
          <ac:spMkLst>
            <pc:docMk/>
            <pc:sldMk cId="1424835052" sldId="2147483584"/>
            <ac:spMk id="11" creationId="{5C51D98A-D8D8-6640-CD2C-92C41BE6F3DD}"/>
          </ac:spMkLst>
        </pc:spChg>
        <pc:spChg chg="del">
          <ac:chgData name="Siddharth Jothimani" userId="6f679c24-a268-44e0-a97e-694706e00bd7" providerId="ADAL" clId="{7B000FCD-CF3E-42D5-B6A8-EB2A91F8F699}" dt="2025-11-19T18:22:28.957" v="3558" actId="478"/>
          <ac:spMkLst>
            <pc:docMk/>
            <pc:sldMk cId="1424835052" sldId="2147483584"/>
            <ac:spMk id="12" creationId="{87FB1278-C8A3-1E2D-1768-55FDBD458BBF}"/>
          </ac:spMkLst>
        </pc:spChg>
        <pc:spChg chg="del">
          <ac:chgData name="Siddharth Jothimani" userId="6f679c24-a268-44e0-a97e-694706e00bd7" providerId="ADAL" clId="{7B000FCD-CF3E-42D5-B6A8-EB2A91F8F699}" dt="2025-11-19T18:22:28.957" v="3558" actId="478"/>
          <ac:spMkLst>
            <pc:docMk/>
            <pc:sldMk cId="1424835052" sldId="2147483584"/>
            <ac:spMk id="13" creationId="{2AB4EB20-6B70-CBD5-75A4-E5E806D2AEA1}"/>
          </ac:spMkLst>
        </pc:spChg>
        <pc:spChg chg="add del">
          <ac:chgData name="Siddharth Jothimani" userId="6f679c24-a268-44e0-a97e-694706e00bd7" providerId="ADAL" clId="{7B000FCD-CF3E-42D5-B6A8-EB2A91F8F699}" dt="2025-11-19T18:22:47.893" v="3562" actId="478"/>
          <ac:spMkLst>
            <pc:docMk/>
            <pc:sldMk cId="1424835052" sldId="2147483584"/>
            <ac:spMk id="14" creationId="{56795948-63E9-84E4-86B5-D746A5BF215A}"/>
          </ac:spMkLst>
        </pc:spChg>
        <pc:spChg chg="del">
          <ac:chgData name="Siddharth Jothimani" userId="6f679c24-a268-44e0-a97e-694706e00bd7" providerId="ADAL" clId="{7B000FCD-CF3E-42D5-B6A8-EB2A91F8F699}" dt="2025-11-19T18:22:28.957" v="3558" actId="478"/>
          <ac:spMkLst>
            <pc:docMk/>
            <pc:sldMk cId="1424835052" sldId="2147483584"/>
            <ac:spMk id="15" creationId="{D4C34112-15C6-0362-DB3A-3B5DAE5A4FA6}"/>
          </ac:spMkLst>
        </pc:spChg>
        <pc:spChg chg="del">
          <ac:chgData name="Siddharth Jothimani" userId="6f679c24-a268-44e0-a97e-694706e00bd7" providerId="ADAL" clId="{7B000FCD-CF3E-42D5-B6A8-EB2A91F8F699}" dt="2025-11-19T18:22:28.957" v="3558" actId="478"/>
          <ac:spMkLst>
            <pc:docMk/>
            <pc:sldMk cId="1424835052" sldId="2147483584"/>
            <ac:spMk id="16" creationId="{047377E4-1D33-576C-638A-25FB69C71B33}"/>
          </ac:spMkLst>
        </pc:spChg>
        <pc:spChg chg="add mod">
          <ac:chgData name="Siddharth Jothimani" userId="6f679c24-a268-44e0-a97e-694706e00bd7" providerId="ADAL" clId="{7B000FCD-CF3E-42D5-B6A8-EB2A91F8F699}" dt="2025-11-19T18:23:30.389" v="3566"/>
          <ac:spMkLst>
            <pc:docMk/>
            <pc:sldMk cId="1424835052" sldId="2147483584"/>
            <ac:spMk id="18" creationId="{AA050AFC-E5E2-DF3A-27BF-98853F7EB39D}"/>
          </ac:spMkLst>
        </pc:spChg>
        <pc:spChg chg="add mod">
          <ac:chgData name="Siddharth Jothimani" userId="6f679c24-a268-44e0-a97e-694706e00bd7" providerId="ADAL" clId="{7B000FCD-CF3E-42D5-B6A8-EB2A91F8F699}" dt="2025-11-19T18:23:30.389" v="3566"/>
          <ac:spMkLst>
            <pc:docMk/>
            <pc:sldMk cId="1424835052" sldId="2147483584"/>
            <ac:spMk id="19" creationId="{40BCEB4A-A0C2-27CD-B397-E07C4B9D5B81}"/>
          </ac:spMkLst>
        </pc:spChg>
        <pc:spChg chg="add mod">
          <ac:chgData name="Siddharth Jothimani" userId="6f679c24-a268-44e0-a97e-694706e00bd7" providerId="ADAL" clId="{7B000FCD-CF3E-42D5-B6A8-EB2A91F8F699}" dt="2025-11-19T18:23:30.389" v="3566"/>
          <ac:spMkLst>
            <pc:docMk/>
            <pc:sldMk cId="1424835052" sldId="2147483584"/>
            <ac:spMk id="20" creationId="{77AD7BED-D08E-0293-9190-3A88E27FB51C}"/>
          </ac:spMkLst>
        </pc:spChg>
        <pc:spChg chg="add mod">
          <ac:chgData name="Siddharth Jothimani" userId="6f679c24-a268-44e0-a97e-694706e00bd7" providerId="ADAL" clId="{7B000FCD-CF3E-42D5-B6A8-EB2A91F8F699}" dt="2025-11-19T18:23:30.389" v="3566"/>
          <ac:spMkLst>
            <pc:docMk/>
            <pc:sldMk cId="1424835052" sldId="2147483584"/>
            <ac:spMk id="21" creationId="{2E4D79E0-1325-4D77-E6FE-7DCD4A0B0549}"/>
          </ac:spMkLst>
        </pc:spChg>
        <pc:spChg chg="add mod">
          <ac:chgData name="Siddharth Jothimani" userId="6f679c24-a268-44e0-a97e-694706e00bd7" providerId="ADAL" clId="{7B000FCD-CF3E-42D5-B6A8-EB2A91F8F699}" dt="2025-11-19T18:24:28.904" v="3579" actId="255"/>
          <ac:spMkLst>
            <pc:docMk/>
            <pc:sldMk cId="1424835052" sldId="2147483584"/>
            <ac:spMk id="22" creationId="{187625AB-CC28-D1F5-4E23-729D49E7BD1A}"/>
          </ac:spMkLst>
        </pc:spChg>
        <pc:spChg chg="add mod">
          <ac:chgData name="Siddharth Jothimani" userId="6f679c24-a268-44e0-a97e-694706e00bd7" providerId="ADAL" clId="{7B000FCD-CF3E-42D5-B6A8-EB2A91F8F699}" dt="2025-11-19T18:24:28.904" v="3579" actId="255"/>
          <ac:spMkLst>
            <pc:docMk/>
            <pc:sldMk cId="1424835052" sldId="2147483584"/>
            <ac:spMk id="23" creationId="{95249C5E-D953-7633-0E60-D5A64C1135A2}"/>
          </ac:spMkLst>
        </pc:spChg>
        <pc:spChg chg="add mod">
          <ac:chgData name="Siddharth Jothimani" userId="6f679c24-a268-44e0-a97e-694706e00bd7" providerId="ADAL" clId="{7B000FCD-CF3E-42D5-B6A8-EB2A91F8F699}" dt="2025-11-19T18:24:28.904" v="3579" actId="255"/>
          <ac:spMkLst>
            <pc:docMk/>
            <pc:sldMk cId="1424835052" sldId="2147483584"/>
            <ac:spMk id="24" creationId="{DFE8322F-8B0C-9841-AAE5-75DD3F666179}"/>
          </ac:spMkLst>
        </pc:spChg>
        <pc:spChg chg="add mod">
          <ac:chgData name="Siddharth Jothimani" userId="6f679c24-a268-44e0-a97e-694706e00bd7" providerId="ADAL" clId="{7B000FCD-CF3E-42D5-B6A8-EB2A91F8F699}" dt="2025-11-19T18:24:28.904" v="3579" actId="255"/>
          <ac:spMkLst>
            <pc:docMk/>
            <pc:sldMk cId="1424835052" sldId="2147483584"/>
            <ac:spMk id="25" creationId="{E6AFEA12-1608-203E-6886-E92C37986C9C}"/>
          </ac:spMkLst>
        </pc:spChg>
        <pc:spChg chg="add mod">
          <ac:chgData name="Siddharth Jothimani" userId="6f679c24-a268-44e0-a97e-694706e00bd7" providerId="ADAL" clId="{7B000FCD-CF3E-42D5-B6A8-EB2A91F8F699}" dt="2025-11-19T18:24:28.904" v="3579" actId="255"/>
          <ac:spMkLst>
            <pc:docMk/>
            <pc:sldMk cId="1424835052" sldId="2147483584"/>
            <ac:spMk id="26" creationId="{BAD35620-9341-89AA-88E3-B2F1FD0FC6C1}"/>
          </ac:spMkLst>
        </pc:spChg>
        <pc:spChg chg="add mod">
          <ac:chgData name="Siddharth Jothimani" userId="6f679c24-a268-44e0-a97e-694706e00bd7" providerId="ADAL" clId="{7B000FCD-CF3E-42D5-B6A8-EB2A91F8F699}" dt="2025-11-19T18:24:49.230" v="3582" actId="2711"/>
          <ac:spMkLst>
            <pc:docMk/>
            <pc:sldMk cId="1424835052" sldId="2147483584"/>
            <ac:spMk id="27" creationId="{9FFB4F85-D8AA-C9C6-52EB-6C78EF209EE8}"/>
          </ac:spMkLst>
        </pc:spChg>
        <pc:spChg chg="add mod">
          <ac:chgData name="Siddharth Jothimani" userId="6f679c24-a268-44e0-a97e-694706e00bd7" providerId="ADAL" clId="{7B000FCD-CF3E-42D5-B6A8-EB2A91F8F699}" dt="2025-11-19T18:24:49.230" v="3582" actId="2711"/>
          <ac:spMkLst>
            <pc:docMk/>
            <pc:sldMk cId="1424835052" sldId="2147483584"/>
            <ac:spMk id="28" creationId="{DB9B30CA-F577-69AC-9CE6-44CB393F2CDC}"/>
          </ac:spMkLst>
        </pc:spChg>
        <pc:spChg chg="add mod">
          <ac:chgData name="Siddharth Jothimani" userId="6f679c24-a268-44e0-a97e-694706e00bd7" providerId="ADAL" clId="{7B000FCD-CF3E-42D5-B6A8-EB2A91F8F699}" dt="2025-11-19T18:24:49.230" v="3582" actId="2711"/>
          <ac:spMkLst>
            <pc:docMk/>
            <pc:sldMk cId="1424835052" sldId="2147483584"/>
            <ac:spMk id="29" creationId="{4A9627C2-596D-4867-542C-4BF8115A6799}"/>
          </ac:spMkLst>
        </pc:spChg>
        <pc:spChg chg="add mod">
          <ac:chgData name="Siddharth Jothimani" userId="6f679c24-a268-44e0-a97e-694706e00bd7" providerId="ADAL" clId="{7B000FCD-CF3E-42D5-B6A8-EB2A91F8F699}" dt="2025-11-19T18:24:49.230" v="3582" actId="2711"/>
          <ac:spMkLst>
            <pc:docMk/>
            <pc:sldMk cId="1424835052" sldId="2147483584"/>
            <ac:spMk id="30" creationId="{AF786E5F-00F9-38F9-88D7-E07B993E0CD3}"/>
          </ac:spMkLst>
        </pc:spChg>
        <pc:spChg chg="add mod">
          <ac:chgData name="Siddharth Jothimani" userId="6f679c24-a268-44e0-a97e-694706e00bd7" providerId="ADAL" clId="{7B000FCD-CF3E-42D5-B6A8-EB2A91F8F699}" dt="2025-11-19T18:24:49.230" v="3582" actId="2711"/>
          <ac:spMkLst>
            <pc:docMk/>
            <pc:sldMk cId="1424835052" sldId="2147483584"/>
            <ac:spMk id="31" creationId="{D410A696-1610-0FD7-FF01-F006696C21ED}"/>
          </ac:spMkLst>
        </pc:spChg>
        <pc:graphicFrameChg chg="del">
          <ac:chgData name="Siddharth Jothimani" userId="6f679c24-a268-44e0-a97e-694706e00bd7" providerId="ADAL" clId="{7B000FCD-CF3E-42D5-B6A8-EB2A91F8F699}" dt="2025-11-19T18:21:12.737" v="3534" actId="478"/>
          <ac:graphicFrameMkLst>
            <pc:docMk/>
            <pc:sldMk cId="1424835052" sldId="2147483584"/>
            <ac:graphicFrameMk id="6" creationId="{648E9437-3E96-99AE-467C-1616BED9F7ED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21:42.589" v="3551" actId="1076"/>
          <ac:graphicFrameMkLst>
            <pc:docMk/>
            <pc:sldMk cId="1424835052" sldId="2147483584"/>
            <ac:graphicFrameMk id="7" creationId="{EB858704-00AA-7DC9-773E-A99657988DD0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28:59.397" v="3702" actId="113"/>
        <pc:sldMkLst>
          <pc:docMk/>
          <pc:sldMk cId="3926197780" sldId="2147483585"/>
        </pc:sldMkLst>
        <pc:spChg chg="mod">
          <ac:chgData name="Siddharth Jothimani" userId="6f679c24-a268-44e0-a97e-694706e00bd7" providerId="ADAL" clId="{7B000FCD-CF3E-42D5-B6A8-EB2A91F8F699}" dt="2025-11-19T18:25:05.176" v="3590" actId="20577"/>
          <ac:spMkLst>
            <pc:docMk/>
            <pc:sldMk cId="3926197780" sldId="2147483585"/>
            <ac:spMk id="2" creationId="{BDA1B82E-3AF9-B0A0-D88B-70D473EC68CB}"/>
          </ac:spMkLst>
        </pc:spChg>
        <pc:spChg chg="mod">
          <ac:chgData name="Siddharth Jothimani" userId="6f679c24-a268-44e0-a97e-694706e00bd7" providerId="ADAL" clId="{7B000FCD-CF3E-42D5-B6A8-EB2A91F8F699}" dt="2025-11-19T18:25:27.832" v="3592"/>
          <ac:spMkLst>
            <pc:docMk/>
            <pc:sldMk cId="3926197780" sldId="2147483585"/>
            <ac:spMk id="5" creationId="{1474166E-9506-5F5F-8CC2-D32B7EDF1B8E}"/>
          </ac:spMkLst>
        </pc:spChg>
        <pc:spChg chg="mod">
          <ac:chgData name="Siddharth Jothimani" userId="6f679c24-a268-44e0-a97e-694706e00bd7" providerId="ADAL" clId="{7B000FCD-CF3E-42D5-B6A8-EB2A91F8F699}" dt="2025-11-19T18:28:59.397" v="3702" actId="113"/>
          <ac:spMkLst>
            <pc:docMk/>
            <pc:sldMk cId="3926197780" sldId="2147483585"/>
            <ac:spMk id="8" creationId="{D14B35A9-056A-E435-D94E-5F2EBFC96F09}"/>
          </ac:spMkLst>
        </pc:spChg>
        <pc:spChg chg="add mod">
          <ac:chgData name="Siddharth Jothimani" userId="6f679c24-a268-44e0-a97e-694706e00bd7" providerId="ADAL" clId="{7B000FCD-CF3E-42D5-B6A8-EB2A91F8F699}" dt="2025-11-19T18:27:26.110" v="3616" actId="2711"/>
          <ac:spMkLst>
            <pc:docMk/>
            <pc:sldMk cId="3926197780" sldId="2147483585"/>
            <ac:spMk id="9" creationId="{F803755F-314B-167B-2473-00FECD9CEE66}"/>
          </ac:spMkLst>
        </pc:spChg>
        <pc:spChg chg="add mod">
          <ac:chgData name="Siddharth Jothimani" userId="6f679c24-a268-44e0-a97e-694706e00bd7" providerId="ADAL" clId="{7B000FCD-CF3E-42D5-B6A8-EB2A91F8F699}" dt="2025-11-19T18:27:26.110" v="3616" actId="2711"/>
          <ac:spMkLst>
            <pc:docMk/>
            <pc:sldMk cId="3926197780" sldId="2147483585"/>
            <ac:spMk id="10" creationId="{50080E15-DEAB-92FF-8C18-0FB0499B727B}"/>
          </ac:spMkLst>
        </pc:spChg>
        <pc:spChg chg="del">
          <ac:chgData name="Siddharth Jothimani" userId="6f679c24-a268-44e0-a97e-694706e00bd7" providerId="ADAL" clId="{7B000FCD-CF3E-42D5-B6A8-EB2A91F8F699}" dt="2025-11-19T18:26:52.840" v="3611" actId="478"/>
          <ac:spMkLst>
            <pc:docMk/>
            <pc:sldMk cId="3926197780" sldId="2147483585"/>
            <ac:spMk id="11" creationId="{8E78F7EB-2BB3-ED72-BA30-E311AACC3CCB}"/>
          </ac:spMkLst>
        </pc:spChg>
        <pc:spChg chg="del">
          <ac:chgData name="Siddharth Jothimani" userId="6f679c24-a268-44e0-a97e-694706e00bd7" providerId="ADAL" clId="{7B000FCD-CF3E-42D5-B6A8-EB2A91F8F699}" dt="2025-11-19T18:26:52.840" v="3611" actId="478"/>
          <ac:spMkLst>
            <pc:docMk/>
            <pc:sldMk cId="3926197780" sldId="2147483585"/>
            <ac:spMk id="12" creationId="{D42CACC8-70CF-15DE-A24F-8A05DBFEC70B}"/>
          </ac:spMkLst>
        </pc:spChg>
        <pc:spChg chg="del">
          <ac:chgData name="Siddharth Jothimani" userId="6f679c24-a268-44e0-a97e-694706e00bd7" providerId="ADAL" clId="{7B000FCD-CF3E-42D5-B6A8-EB2A91F8F699}" dt="2025-11-19T18:26:52.840" v="3611" actId="478"/>
          <ac:spMkLst>
            <pc:docMk/>
            <pc:sldMk cId="3926197780" sldId="2147483585"/>
            <ac:spMk id="13" creationId="{FB2CE234-9FEE-1DE4-1DAC-37418DD1C706}"/>
          </ac:spMkLst>
        </pc:spChg>
        <pc:spChg chg="del">
          <ac:chgData name="Siddharth Jothimani" userId="6f679c24-a268-44e0-a97e-694706e00bd7" providerId="ADAL" clId="{7B000FCD-CF3E-42D5-B6A8-EB2A91F8F699}" dt="2025-11-19T18:26:52.840" v="3611" actId="478"/>
          <ac:spMkLst>
            <pc:docMk/>
            <pc:sldMk cId="3926197780" sldId="2147483585"/>
            <ac:spMk id="14" creationId="{2918575A-9885-DEAC-63F2-B5B5E6704B15}"/>
          </ac:spMkLst>
        </pc:spChg>
        <pc:spChg chg="del">
          <ac:chgData name="Siddharth Jothimani" userId="6f679c24-a268-44e0-a97e-694706e00bd7" providerId="ADAL" clId="{7B000FCD-CF3E-42D5-B6A8-EB2A91F8F699}" dt="2025-11-19T18:26:52.840" v="3611" actId="478"/>
          <ac:spMkLst>
            <pc:docMk/>
            <pc:sldMk cId="3926197780" sldId="2147483585"/>
            <ac:spMk id="15" creationId="{8648AEBC-D124-5421-53B3-743892A1D585}"/>
          </ac:spMkLst>
        </pc:spChg>
        <pc:spChg chg="del">
          <ac:chgData name="Siddharth Jothimani" userId="6f679c24-a268-44e0-a97e-694706e00bd7" providerId="ADAL" clId="{7B000FCD-CF3E-42D5-B6A8-EB2A91F8F699}" dt="2025-11-19T18:26:52.840" v="3611" actId="478"/>
          <ac:spMkLst>
            <pc:docMk/>
            <pc:sldMk cId="3926197780" sldId="2147483585"/>
            <ac:spMk id="16" creationId="{31D6859E-5289-950D-81F1-D4BDE4A8A439}"/>
          </ac:spMkLst>
        </pc:spChg>
        <pc:spChg chg="mod">
          <ac:chgData name="Siddharth Jothimani" userId="6f679c24-a268-44e0-a97e-694706e00bd7" providerId="ADAL" clId="{7B000FCD-CF3E-42D5-B6A8-EB2A91F8F699}" dt="2025-11-19T18:27:42.430" v="3619" actId="1076"/>
          <ac:spMkLst>
            <pc:docMk/>
            <pc:sldMk cId="3926197780" sldId="2147483585"/>
            <ac:spMk id="17" creationId="{B44548AC-43B6-A126-DD70-8D6782672C0E}"/>
          </ac:spMkLst>
        </pc:spChg>
        <pc:spChg chg="add mod">
          <ac:chgData name="Siddharth Jothimani" userId="6f679c24-a268-44e0-a97e-694706e00bd7" providerId="ADAL" clId="{7B000FCD-CF3E-42D5-B6A8-EB2A91F8F699}" dt="2025-11-19T18:27:26.110" v="3616" actId="2711"/>
          <ac:spMkLst>
            <pc:docMk/>
            <pc:sldMk cId="3926197780" sldId="2147483585"/>
            <ac:spMk id="18" creationId="{B77C6DBF-571C-4B7D-7545-B363535F5758}"/>
          </ac:spMkLst>
        </pc:spChg>
        <pc:spChg chg="add mod">
          <ac:chgData name="Siddharth Jothimani" userId="6f679c24-a268-44e0-a97e-694706e00bd7" providerId="ADAL" clId="{7B000FCD-CF3E-42D5-B6A8-EB2A91F8F699}" dt="2025-11-19T18:27:26.110" v="3616" actId="2711"/>
          <ac:spMkLst>
            <pc:docMk/>
            <pc:sldMk cId="3926197780" sldId="2147483585"/>
            <ac:spMk id="21" creationId="{FF179860-932A-CA60-0180-5A24498636D8}"/>
          </ac:spMkLst>
        </pc:spChg>
        <pc:spChg chg="add mod">
          <ac:chgData name="Siddharth Jothimani" userId="6f679c24-a268-44e0-a97e-694706e00bd7" providerId="ADAL" clId="{7B000FCD-CF3E-42D5-B6A8-EB2A91F8F699}" dt="2025-11-19T18:27:36.686" v="3618" actId="1076"/>
          <ac:spMkLst>
            <pc:docMk/>
            <pc:sldMk cId="3926197780" sldId="2147483585"/>
            <ac:spMk id="22" creationId="{3240D986-34B5-0BFF-3C77-DD56856C603B}"/>
          </ac:spMkLst>
        </pc:spChg>
        <pc:spChg chg="add mod">
          <ac:chgData name="Siddharth Jothimani" userId="6f679c24-a268-44e0-a97e-694706e00bd7" providerId="ADAL" clId="{7B000FCD-CF3E-42D5-B6A8-EB2A91F8F699}" dt="2025-11-19T18:27:33.325" v="3617" actId="1076"/>
          <ac:spMkLst>
            <pc:docMk/>
            <pc:sldMk cId="3926197780" sldId="2147483585"/>
            <ac:spMk id="23" creationId="{517E88A3-EFEF-52A7-17A2-B3AA67023F3C}"/>
          </ac:spMkLst>
        </pc:spChg>
        <pc:spChg chg="add mod">
          <ac:chgData name="Siddharth Jothimani" userId="6f679c24-a268-44e0-a97e-694706e00bd7" providerId="ADAL" clId="{7B000FCD-CF3E-42D5-B6A8-EB2A91F8F699}" dt="2025-11-19T18:27:33.325" v="3617" actId="1076"/>
          <ac:spMkLst>
            <pc:docMk/>
            <pc:sldMk cId="3926197780" sldId="2147483585"/>
            <ac:spMk id="24" creationId="{C0719AB8-579A-F99F-076B-72F27297C388}"/>
          </ac:spMkLst>
        </pc:spChg>
        <pc:spChg chg="add mod">
          <ac:chgData name="Siddharth Jothimani" userId="6f679c24-a268-44e0-a97e-694706e00bd7" providerId="ADAL" clId="{7B000FCD-CF3E-42D5-B6A8-EB2A91F8F699}" dt="2025-11-19T18:27:36.686" v="3618" actId="1076"/>
          <ac:spMkLst>
            <pc:docMk/>
            <pc:sldMk cId="3926197780" sldId="2147483585"/>
            <ac:spMk id="25" creationId="{154B2DDC-D7F4-A9C1-D1A9-C922D8FCBF9D}"/>
          </ac:spMkLst>
        </pc:spChg>
        <pc:spChg chg="add mod">
          <ac:chgData name="Siddharth Jothimani" userId="6f679c24-a268-44e0-a97e-694706e00bd7" providerId="ADAL" clId="{7B000FCD-CF3E-42D5-B6A8-EB2A91F8F699}" dt="2025-11-19T18:27:33.325" v="3617" actId="1076"/>
          <ac:spMkLst>
            <pc:docMk/>
            <pc:sldMk cId="3926197780" sldId="2147483585"/>
            <ac:spMk id="26" creationId="{79C1D2DA-8781-841C-492F-F6B93940C32D}"/>
          </ac:spMkLst>
        </pc:spChg>
        <pc:spChg chg="add mod">
          <ac:chgData name="Siddharth Jothimani" userId="6f679c24-a268-44e0-a97e-694706e00bd7" providerId="ADAL" clId="{7B000FCD-CF3E-42D5-B6A8-EB2A91F8F699}" dt="2025-11-19T18:27:33.325" v="3617" actId="1076"/>
          <ac:spMkLst>
            <pc:docMk/>
            <pc:sldMk cId="3926197780" sldId="2147483585"/>
            <ac:spMk id="27" creationId="{B2743285-8349-4FDC-3C63-ABE541880BDD}"/>
          </ac:spMkLst>
        </pc:spChg>
        <pc:graphicFrameChg chg="del">
          <ac:chgData name="Siddharth Jothimani" userId="6f679c24-a268-44e0-a97e-694706e00bd7" providerId="ADAL" clId="{7B000FCD-CF3E-42D5-B6A8-EB2A91F8F699}" dt="2025-11-19T18:26:32.728" v="3595" actId="478"/>
          <ac:graphicFrameMkLst>
            <pc:docMk/>
            <pc:sldMk cId="3926197780" sldId="2147483585"/>
            <ac:graphicFrameMk id="6" creationId="{87BF53DB-F33C-D07E-C1D5-29581277D6CC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26:48.414" v="3610" actId="1076"/>
          <ac:graphicFrameMkLst>
            <pc:docMk/>
            <pc:sldMk cId="3926197780" sldId="2147483585"/>
            <ac:graphicFrameMk id="7" creationId="{51948C4A-C949-7C08-886F-37962C2E7B28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31:42.007" v="3749" actId="1076"/>
        <pc:sldMkLst>
          <pc:docMk/>
          <pc:sldMk cId="2169680061" sldId="2147483586"/>
        </pc:sldMkLst>
        <pc:spChg chg="mod">
          <ac:chgData name="Siddharth Jothimani" userId="6f679c24-a268-44e0-a97e-694706e00bd7" providerId="ADAL" clId="{7B000FCD-CF3E-42D5-B6A8-EB2A91F8F699}" dt="2025-11-19T18:29:11.031" v="3714" actId="20577"/>
          <ac:spMkLst>
            <pc:docMk/>
            <pc:sldMk cId="2169680061" sldId="2147483586"/>
            <ac:spMk id="2" creationId="{04137C61-99DE-D8A9-BE20-869651F1EC83}"/>
          </ac:spMkLst>
        </pc:spChg>
        <pc:spChg chg="mod">
          <ac:chgData name="Siddharth Jothimani" userId="6f679c24-a268-44e0-a97e-694706e00bd7" providerId="ADAL" clId="{7B000FCD-CF3E-42D5-B6A8-EB2A91F8F699}" dt="2025-11-19T18:31:37.389" v="3748"/>
          <ac:spMkLst>
            <pc:docMk/>
            <pc:sldMk cId="2169680061" sldId="2147483586"/>
            <ac:spMk id="8" creationId="{09850D24-BF4A-2F6C-76F5-206576C28760}"/>
          </ac:spMkLst>
        </pc:spChg>
        <pc:spChg chg="add mod">
          <ac:chgData name="Siddharth Jothimani" userId="6f679c24-a268-44e0-a97e-694706e00bd7" providerId="ADAL" clId="{7B000FCD-CF3E-42D5-B6A8-EB2A91F8F699}" dt="2025-11-19T18:31:42.007" v="3749" actId="1076"/>
          <ac:spMkLst>
            <pc:docMk/>
            <pc:sldMk cId="2169680061" sldId="2147483586"/>
            <ac:spMk id="9" creationId="{2540D526-0C95-732B-F1E0-8DA0A4A20EC7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10" creationId="{3E4D2523-0CE6-167F-2FF5-6A60E3C8D033}"/>
          </ac:spMkLst>
        </pc:spChg>
        <pc:spChg chg="del">
          <ac:chgData name="Siddharth Jothimani" userId="6f679c24-a268-44e0-a97e-694706e00bd7" providerId="ADAL" clId="{7B000FCD-CF3E-42D5-B6A8-EB2A91F8F699}" dt="2025-11-19T18:29:17.237" v="3715" actId="478"/>
          <ac:spMkLst>
            <pc:docMk/>
            <pc:sldMk cId="2169680061" sldId="2147483586"/>
            <ac:spMk id="11" creationId="{256A7DEC-5061-5C83-8F30-060CA63DB9CB}"/>
          </ac:spMkLst>
        </pc:spChg>
        <pc:spChg chg="del">
          <ac:chgData name="Siddharth Jothimani" userId="6f679c24-a268-44e0-a97e-694706e00bd7" providerId="ADAL" clId="{7B000FCD-CF3E-42D5-B6A8-EB2A91F8F699}" dt="2025-11-19T18:29:17.237" v="3715" actId="478"/>
          <ac:spMkLst>
            <pc:docMk/>
            <pc:sldMk cId="2169680061" sldId="2147483586"/>
            <ac:spMk id="12" creationId="{5AF0C9F2-2E24-D51E-4D6E-4479C7485FFD}"/>
          </ac:spMkLst>
        </pc:spChg>
        <pc:spChg chg="del">
          <ac:chgData name="Siddharth Jothimani" userId="6f679c24-a268-44e0-a97e-694706e00bd7" providerId="ADAL" clId="{7B000FCD-CF3E-42D5-B6A8-EB2A91F8F699}" dt="2025-11-19T18:29:17.237" v="3715" actId="478"/>
          <ac:spMkLst>
            <pc:docMk/>
            <pc:sldMk cId="2169680061" sldId="2147483586"/>
            <ac:spMk id="13" creationId="{FE319AB8-7BEC-F012-A06B-288632DEDD13}"/>
          </ac:spMkLst>
        </pc:spChg>
        <pc:spChg chg="del">
          <ac:chgData name="Siddharth Jothimani" userId="6f679c24-a268-44e0-a97e-694706e00bd7" providerId="ADAL" clId="{7B000FCD-CF3E-42D5-B6A8-EB2A91F8F699}" dt="2025-11-19T18:29:17.237" v="3715" actId="478"/>
          <ac:spMkLst>
            <pc:docMk/>
            <pc:sldMk cId="2169680061" sldId="2147483586"/>
            <ac:spMk id="14" creationId="{93E6416D-00A8-DBDE-4ED8-BE87D3B4D07F}"/>
          </ac:spMkLst>
        </pc:spChg>
        <pc:spChg chg="del">
          <ac:chgData name="Siddharth Jothimani" userId="6f679c24-a268-44e0-a97e-694706e00bd7" providerId="ADAL" clId="{7B000FCD-CF3E-42D5-B6A8-EB2A91F8F699}" dt="2025-11-19T18:29:17.237" v="3715" actId="478"/>
          <ac:spMkLst>
            <pc:docMk/>
            <pc:sldMk cId="2169680061" sldId="2147483586"/>
            <ac:spMk id="15" creationId="{89B4A0C5-89C0-3DD3-9A85-486937741379}"/>
          </ac:spMkLst>
        </pc:spChg>
        <pc:spChg chg="del">
          <ac:chgData name="Siddharth Jothimani" userId="6f679c24-a268-44e0-a97e-694706e00bd7" providerId="ADAL" clId="{7B000FCD-CF3E-42D5-B6A8-EB2A91F8F699}" dt="2025-11-19T18:29:17.237" v="3715" actId="478"/>
          <ac:spMkLst>
            <pc:docMk/>
            <pc:sldMk cId="2169680061" sldId="2147483586"/>
            <ac:spMk id="16" creationId="{692BE85D-8F18-E14D-35A4-A3B045CDE4E5}"/>
          </ac:spMkLst>
        </pc:spChg>
        <pc:spChg chg="mod">
          <ac:chgData name="Siddharth Jothimani" userId="6f679c24-a268-44e0-a97e-694706e00bd7" providerId="ADAL" clId="{7B000FCD-CF3E-42D5-B6A8-EB2A91F8F699}" dt="2025-11-19T18:30:44.981" v="3743" actId="1076"/>
          <ac:spMkLst>
            <pc:docMk/>
            <pc:sldMk cId="2169680061" sldId="2147483586"/>
            <ac:spMk id="17" creationId="{BCEDACE2-5315-F5B9-B5AA-B7894A9F35A4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18" creationId="{9CC14074-6AF3-C86F-487E-51D6BA2467B3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19" creationId="{1A67EC73-B124-C4CD-A772-04A8E9831EAB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20" creationId="{8ED92461-81AC-23C4-974D-264269EBAAF5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21" creationId="{D4ABC614-010E-75B6-AF18-34176F87F7AF}"/>
          </ac:spMkLst>
        </pc:spChg>
        <pc:spChg chg="add mod">
          <ac:chgData name="Siddharth Jothimani" userId="6f679c24-a268-44e0-a97e-694706e00bd7" providerId="ADAL" clId="{7B000FCD-CF3E-42D5-B6A8-EB2A91F8F699}" dt="2025-11-19T18:31:42.007" v="3749" actId="1076"/>
          <ac:spMkLst>
            <pc:docMk/>
            <pc:sldMk cId="2169680061" sldId="2147483586"/>
            <ac:spMk id="22" creationId="{67EF6263-830C-1C70-F073-322908AA60C2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23" creationId="{F64AB4C7-7320-0397-1A84-F19B8E63AB19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25" creationId="{A16D6D1D-10BB-87FC-DBEB-A11604A0B7F0}"/>
          </ac:spMkLst>
        </pc:spChg>
        <pc:spChg chg="add mod">
          <ac:chgData name="Siddharth Jothimani" userId="6f679c24-a268-44e0-a97e-694706e00bd7" providerId="ADAL" clId="{7B000FCD-CF3E-42D5-B6A8-EB2A91F8F699}" dt="2025-11-19T18:31:15.038" v="3745" actId="1076"/>
          <ac:spMkLst>
            <pc:docMk/>
            <pc:sldMk cId="2169680061" sldId="2147483586"/>
            <ac:spMk id="26" creationId="{F89D62FD-7549-0D18-2E67-C1FC1273C9B2}"/>
          </ac:spMkLst>
        </pc:spChg>
        <pc:graphicFrameChg chg="del">
          <ac:chgData name="Siddharth Jothimani" userId="6f679c24-a268-44e0-a97e-694706e00bd7" providerId="ADAL" clId="{7B000FCD-CF3E-42D5-B6A8-EB2A91F8F699}" dt="2025-11-19T18:30:25.638" v="3726" actId="478"/>
          <ac:graphicFrameMkLst>
            <pc:docMk/>
            <pc:sldMk cId="2169680061" sldId="2147483586"/>
            <ac:graphicFrameMk id="6" creationId="{C56447F7-3FA7-10F2-5B6A-E96461E265BB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30:41.470" v="3742" actId="1076"/>
          <ac:graphicFrameMkLst>
            <pc:docMk/>
            <pc:sldMk cId="2169680061" sldId="2147483586"/>
            <ac:graphicFrameMk id="7" creationId="{FEA7EB93-3EF5-DB1C-B53D-97B4BA0B6E38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34:07.118" v="3803" actId="1076"/>
        <pc:sldMkLst>
          <pc:docMk/>
          <pc:sldMk cId="1575329509" sldId="2147483587"/>
        </pc:sldMkLst>
        <pc:spChg chg="mod">
          <ac:chgData name="Siddharth Jothimani" userId="6f679c24-a268-44e0-a97e-694706e00bd7" providerId="ADAL" clId="{7B000FCD-CF3E-42D5-B6A8-EB2A91F8F699}" dt="2025-11-19T18:32:08.637" v="3768" actId="20577"/>
          <ac:spMkLst>
            <pc:docMk/>
            <pc:sldMk cId="1575329509" sldId="2147483587"/>
            <ac:spMk id="2" creationId="{95A62996-DA7F-08C2-855E-7D548DFACF61}"/>
          </ac:spMkLst>
        </pc:spChg>
        <pc:spChg chg="mod">
          <ac:chgData name="Siddharth Jothimani" userId="6f679c24-a268-44e0-a97e-694706e00bd7" providerId="ADAL" clId="{7B000FCD-CF3E-42D5-B6A8-EB2A91F8F699}" dt="2025-11-19T18:33:58.377" v="3802" actId="6549"/>
          <ac:spMkLst>
            <pc:docMk/>
            <pc:sldMk cId="1575329509" sldId="2147483587"/>
            <ac:spMk id="5" creationId="{99C6D50C-25CD-3333-1361-6D7CB637B7EA}"/>
          </ac:spMkLst>
        </pc:spChg>
        <pc:spChg chg="mod">
          <ac:chgData name="Siddharth Jothimani" userId="6f679c24-a268-44e0-a97e-694706e00bd7" providerId="ADAL" clId="{7B000FCD-CF3E-42D5-B6A8-EB2A91F8F699}" dt="2025-11-19T18:32:48.771" v="3783" actId="6549"/>
          <ac:spMkLst>
            <pc:docMk/>
            <pc:sldMk cId="1575329509" sldId="2147483587"/>
            <ac:spMk id="8" creationId="{FCE9DAD7-CE7D-148A-ADC6-3CEE47161C08}"/>
          </ac:spMkLst>
        </pc:spChg>
        <pc:spChg chg="del">
          <ac:chgData name="Siddharth Jothimani" userId="6f679c24-a268-44e0-a97e-694706e00bd7" providerId="ADAL" clId="{7B000FCD-CF3E-42D5-B6A8-EB2A91F8F699}" dt="2025-11-19T18:33:52.138" v="3801" actId="478"/>
          <ac:spMkLst>
            <pc:docMk/>
            <pc:sldMk cId="1575329509" sldId="2147483587"/>
            <ac:spMk id="11" creationId="{99C68C19-0155-99FC-30AF-CAF58070FA9F}"/>
          </ac:spMkLst>
        </pc:spChg>
        <pc:spChg chg="del">
          <ac:chgData name="Siddharth Jothimani" userId="6f679c24-a268-44e0-a97e-694706e00bd7" providerId="ADAL" clId="{7B000FCD-CF3E-42D5-B6A8-EB2A91F8F699}" dt="2025-11-19T18:33:52.138" v="3801" actId="478"/>
          <ac:spMkLst>
            <pc:docMk/>
            <pc:sldMk cId="1575329509" sldId="2147483587"/>
            <ac:spMk id="12" creationId="{49EF8E46-10FB-F27D-7D35-3C98D66CCAAB}"/>
          </ac:spMkLst>
        </pc:spChg>
        <pc:spChg chg="del">
          <ac:chgData name="Siddharth Jothimani" userId="6f679c24-a268-44e0-a97e-694706e00bd7" providerId="ADAL" clId="{7B000FCD-CF3E-42D5-B6A8-EB2A91F8F699}" dt="2025-11-19T18:33:52.138" v="3801" actId="478"/>
          <ac:spMkLst>
            <pc:docMk/>
            <pc:sldMk cId="1575329509" sldId="2147483587"/>
            <ac:spMk id="13" creationId="{0936E0B5-CE92-A16A-96B3-B0B41D4AAFF7}"/>
          </ac:spMkLst>
        </pc:spChg>
        <pc:spChg chg="del">
          <ac:chgData name="Siddharth Jothimani" userId="6f679c24-a268-44e0-a97e-694706e00bd7" providerId="ADAL" clId="{7B000FCD-CF3E-42D5-B6A8-EB2A91F8F699}" dt="2025-11-19T18:33:52.138" v="3801" actId="478"/>
          <ac:spMkLst>
            <pc:docMk/>
            <pc:sldMk cId="1575329509" sldId="2147483587"/>
            <ac:spMk id="14" creationId="{1A00F1C4-9351-3BA1-7665-44E7CDF39D71}"/>
          </ac:spMkLst>
        </pc:spChg>
        <pc:spChg chg="del">
          <ac:chgData name="Siddharth Jothimani" userId="6f679c24-a268-44e0-a97e-694706e00bd7" providerId="ADAL" clId="{7B000FCD-CF3E-42D5-B6A8-EB2A91F8F699}" dt="2025-11-19T18:33:52.138" v="3801" actId="478"/>
          <ac:spMkLst>
            <pc:docMk/>
            <pc:sldMk cId="1575329509" sldId="2147483587"/>
            <ac:spMk id="15" creationId="{284D0535-5222-D228-C8F2-167F3E74C7AC}"/>
          </ac:spMkLst>
        </pc:spChg>
        <pc:spChg chg="del">
          <ac:chgData name="Siddharth Jothimani" userId="6f679c24-a268-44e0-a97e-694706e00bd7" providerId="ADAL" clId="{7B000FCD-CF3E-42D5-B6A8-EB2A91F8F699}" dt="2025-11-19T18:33:52.138" v="3801" actId="478"/>
          <ac:spMkLst>
            <pc:docMk/>
            <pc:sldMk cId="1575329509" sldId="2147483587"/>
            <ac:spMk id="16" creationId="{F87B1F1F-F337-6D8C-2154-FA786B1EEFE5}"/>
          </ac:spMkLst>
        </pc:spChg>
        <pc:spChg chg="mod">
          <ac:chgData name="Siddharth Jothimani" userId="6f679c24-a268-44e0-a97e-694706e00bd7" providerId="ADAL" clId="{7B000FCD-CF3E-42D5-B6A8-EB2A91F8F699}" dt="2025-11-19T18:34:07.118" v="3803" actId="1076"/>
          <ac:spMkLst>
            <pc:docMk/>
            <pc:sldMk cId="1575329509" sldId="2147483587"/>
            <ac:spMk id="17" creationId="{45406383-EFCC-0290-708E-362DC0E650E7}"/>
          </ac:spMkLst>
        </pc:spChg>
        <pc:graphicFrameChg chg="del">
          <ac:chgData name="Siddharth Jothimani" userId="6f679c24-a268-44e0-a97e-694706e00bd7" providerId="ADAL" clId="{7B000FCD-CF3E-42D5-B6A8-EB2A91F8F699}" dt="2025-11-19T18:32:58.686" v="3784" actId="478"/>
          <ac:graphicFrameMkLst>
            <pc:docMk/>
            <pc:sldMk cId="1575329509" sldId="2147483587"/>
            <ac:graphicFrameMk id="6" creationId="{DC1323C9-E405-0B03-C577-43479B87AE21}"/>
          </ac:graphicFrameMkLst>
        </pc:graphicFrameChg>
        <pc:graphicFrameChg chg="add mod modGraphic">
          <ac:chgData name="Siddharth Jothimani" userId="6f679c24-a268-44e0-a97e-694706e00bd7" providerId="ADAL" clId="{7B000FCD-CF3E-42D5-B6A8-EB2A91F8F699}" dt="2025-11-19T18:34:07.118" v="3803" actId="1076"/>
          <ac:graphicFrameMkLst>
            <pc:docMk/>
            <pc:sldMk cId="1575329509" sldId="2147483587"/>
            <ac:graphicFrameMk id="7" creationId="{4B33E882-5CDF-D453-7A76-8E15F858D6B3}"/>
          </ac:graphicFrameMkLst>
        </pc:graphicFrameChg>
      </pc:sldChg>
      <pc:sldChg chg="addSp delSp modSp add mod">
        <pc:chgData name="Siddharth Jothimani" userId="6f679c24-a268-44e0-a97e-694706e00bd7" providerId="ADAL" clId="{7B000FCD-CF3E-42D5-B6A8-EB2A91F8F699}" dt="2025-11-19T18:40:40.998" v="3948" actId="1076"/>
        <pc:sldMkLst>
          <pc:docMk/>
          <pc:sldMk cId="3709051633" sldId="2147483588"/>
        </pc:sldMkLst>
        <pc:spChg chg="mod">
          <ac:chgData name="Siddharth Jothimani" userId="6f679c24-a268-44e0-a97e-694706e00bd7" providerId="ADAL" clId="{7B000FCD-CF3E-42D5-B6A8-EB2A91F8F699}" dt="2025-11-19T18:39:01.936" v="3909" actId="6549"/>
          <ac:spMkLst>
            <pc:docMk/>
            <pc:sldMk cId="3709051633" sldId="2147483588"/>
            <ac:spMk id="2" creationId="{6400586E-DF80-6F8A-0512-7055099CE3F1}"/>
          </ac:spMkLst>
        </pc:spChg>
        <pc:spChg chg="mod">
          <ac:chgData name="Siddharth Jothimani" userId="6f679c24-a268-44e0-a97e-694706e00bd7" providerId="ADAL" clId="{7B000FCD-CF3E-42D5-B6A8-EB2A91F8F699}" dt="2025-11-19T18:39:07.061" v="3910" actId="1076"/>
          <ac:spMkLst>
            <pc:docMk/>
            <pc:sldMk cId="3709051633" sldId="2147483588"/>
            <ac:spMk id="5" creationId="{253DC0E3-967D-A5FA-FB7A-04BADAB24181}"/>
          </ac:spMkLst>
        </pc:spChg>
        <pc:spChg chg="del">
          <ac:chgData name="Siddharth Jothimani" userId="6f679c24-a268-44e0-a97e-694706e00bd7" providerId="ADAL" clId="{7B000FCD-CF3E-42D5-B6A8-EB2A91F8F699}" dt="2025-11-19T18:38:22.488" v="3867" actId="478"/>
          <ac:spMkLst>
            <pc:docMk/>
            <pc:sldMk cId="3709051633" sldId="2147483588"/>
            <ac:spMk id="8" creationId="{9A884CAC-BA52-FC4A-4297-B85352748706}"/>
          </ac:spMkLst>
        </pc:spChg>
        <pc:spChg chg="add mod">
          <ac:chgData name="Siddharth Jothimani" userId="6f679c24-a268-44e0-a97e-694706e00bd7" providerId="ADAL" clId="{7B000FCD-CF3E-42D5-B6A8-EB2A91F8F699}" dt="2025-11-19T18:40:40.998" v="3948" actId="1076"/>
          <ac:spMkLst>
            <pc:docMk/>
            <pc:sldMk cId="3709051633" sldId="2147483588"/>
            <ac:spMk id="9" creationId="{F8B81FC3-0AC7-EF33-2780-22CBA7B65CDB}"/>
          </ac:spMkLst>
        </pc:spChg>
        <pc:spChg chg="del">
          <ac:chgData name="Siddharth Jothimani" userId="6f679c24-a268-44e0-a97e-694706e00bd7" providerId="ADAL" clId="{7B000FCD-CF3E-42D5-B6A8-EB2A91F8F699}" dt="2025-11-19T18:39:10.477" v="3911" actId="478"/>
          <ac:spMkLst>
            <pc:docMk/>
            <pc:sldMk cId="3709051633" sldId="2147483588"/>
            <ac:spMk id="17" creationId="{B658B56A-388E-FDDC-58FD-9FF73239819C}"/>
          </ac:spMkLst>
        </pc:spChg>
        <pc:graphicFrameChg chg="del">
          <ac:chgData name="Siddharth Jothimani" userId="6f679c24-a268-44e0-a97e-694706e00bd7" providerId="ADAL" clId="{7B000FCD-CF3E-42D5-B6A8-EB2A91F8F699}" dt="2025-11-19T18:39:10.477" v="3911" actId="478"/>
          <ac:graphicFrameMkLst>
            <pc:docMk/>
            <pc:sldMk cId="3709051633" sldId="2147483588"/>
            <ac:graphicFrameMk id="7" creationId="{9F7FD36F-8E74-E5CB-A215-C89FBCC1C3EF}"/>
          </ac:graphicFrameMkLst>
        </pc:graphicFrameChg>
      </pc:sldChg>
      <pc:sldMasterChg chg="delSldLayout">
        <pc:chgData name="Siddharth Jothimani" userId="6f679c24-a268-44e0-a97e-694706e00bd7" providerId="ADAL" clId="{7B000FCD-CF3E-42D5-B6A8-EB2A91F8F699}" dt="2025-11-07T07:09:04.201" v="2123" actId="47"/>
        <pc:sldMasterMkLst>
          <pc:docMk/>
          <pc:sldMasterMk cId="1264441634" sldId="2147483660"/>
        </pc:sldMasterMkLst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3183E-07AD-4315-BC25-66A3DDEEF5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29D2CF5-E8A1-41E3-8FED-00F7949E7D5F}">
      <dgm:prSet phldrT="[Text]" phldr="0" custT="1"/>
      <dgm:spPr>
        <a:solidFill>
          <a:srgbClr val="FF3621"/>
        </a:solidFill>
      </dgm:spPr>
      <dgm:t>
        <a:bodyPr/>
        <a:lstStyle/>
        <a:p>
          <a:r>
            <a:rPr lang="en-IN" sz="1050" b="1" dirty="0" err="1">
              <a:solidFill>
                <a:sysClr val="windowText" lastClr="000000"/>
              </a:solidFill>
              <a:latin typeface="DM Sans" pitchFamily="2" charset="0"/>
            </a:rPr>
            <a:t>PlatformOps</a:t>
          </a:r>
          <a:endParaRPr lang="en-IN" sz="1050" b="1" dirty="0">
            <a:solidFill>
              <a:sysClr val="windowText" lastClr="000000"/>
            </a:solidFill>
            <a:latin typeface="DM Sans" pitchFamily="2" charset="0"/>
          </a:endParaRPr>
        </a:p>
      </dgm:t>
    </dgm:pt>
    <dgm:pt modelId="{23D40F3A-88E6-4B2E-9823-9D32206E8BD4}" type="parTrans" cxnId="{6F34F97D-F16E-4B93-B96D-632105E1FE9E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00687058-3FCF-4522-BBE2-198CBDFECFA2}" type="sibTrans" cxnId="{6F34F97D-F16E-4B93-B96D-632105E1FE9E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0052B866-EBA3-416F-93A6-061C60734B9F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 dirty="0" err="1">
              <a:latin typeface="DM Sans" pitchFamily="2" charset="0"/>
            </a:rPr>
            <a:t>InfraOps</a:t>
          </a:r>
          <a:endParaRPr lang="en-IN" sz="1050" b="1" dirty="0">
            <a:latin typeface="DM Sans" pitchFamily="2" charset="0"/>
          </a:endParaRPr>
        </a:p>
      </dgm:t>
    </dgm:pt>
    <dgm:pt modelId="{4CDF3C36-F381-4FF8-8C20-075BA5655611}" type="parTrans" cxnId="{5D64F972-288B-45D6-8EEB-1FE80C44CEA8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9D431B13-7B7E-48FB-8209-74684EFCD2EA}" type="sibTrans" cxnId="{5D64F972-288B-45D6-8EEB-1FE80C44CEA8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5C986B43-137B-4FD0-AC3B-B1A41F7C019B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 dirty="0">
              <a:latin typeface="DM Sans" pitchFamily="2" charset="0"/>
            </a:rPr>
            <a:t>DataOps</a:t>
          </a:r>
        </a:p>
      </dgm:t>
    </dgm:pt>
    <dgm:pt modelId="{5BDF6C87-29C4-4B5E-B921-6BED64DD8428}" type="parTrans" cxnId="{0D7967E8-1597-4DE5-98D7-85ABC5ABE954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E1E3CA90-187A-428A-B105-2C7CFC91FBE0}" type="sibTrans" cxnId="{0D7967E8-1597-4DE5-98D7-85ABC5ABE954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AC13574E-50D3-4850-A060-A1083BA69960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 dirty="0" err="1">
              <a:latin typeface="DM Sans" pitchFamily="2" charset="0"/>
            </a:rPr>
            <a:t>PipelineOps</a:t>
          </a:r>
          <a:endParaRPr lang="en-IN" sz="1050" b="1" dirty="0">
            <a:latin typeface="DM Sans" pitchFamily="2" charset="0"/>
          </a:endParaRPr>
        </a:p>
      </dgm:t>
    </dgm:pt>
    <dgm:pt modelId="{D3274FAF-7C35-475B-A0AD-35A0C20D8623}" type="parTrans" cxnId="{E5B0018E-CBBA-4EEE-B651-A4F0559F9F0B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8357C736-AC3E-4FA1-9D05-F6A54AB6B1BD}" type="sibTrans" cxnId="{E5B0018E-CBBA-4EEE-B651-A4F0559F9F0B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18BD2D35-B235-4C2C-B553-407851808313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 dirty="0" err="1">
              <a:latin typeface="DM Sans" pitchFamily="2" charset="0"/>
            </a:rPr>
            <a:t>AgentOps</a:t>
          </a:r>
          <a:endParaRPr lang="en-IN" sz="1050" b="1" dirty="0">
            <a:latin typeface="DM Sans" pitchFamily="2" charset="0"/>
          </a:endParaRPr>
        </a:p>
      </dgm:t>
    </dgm:pt>
    <dgm:pt modelId="{D6E00E14-FA0B-4E32-A39E-688598E87F2D}" type="parTrans" cxnId="{8D3679EF-0833-4FFE-B287-CD1920FDDD83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B60C75B6-2F30-45FF-B94F-E801990F24A5}" type="sibTrans" cxnId="{8D3679EF-0833-4FFE-B287-CD1920FDDD83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36EE6E3D-5CDE-4251-94A4-B8A3E579A326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>
              <a:latin typeface="DM Sans" pitchFamily="2" charset="0"/>
            </a:rPr>
            <a:t>GovernanceOps</a:t>
          </a:r>
          <a:endParaRPr lang="en-IN" sz="1050" b="1" dirty="0">
            <a:latin typeface="DM Sans" pitchFamily="2" charset="0"/>
          </a:endParaRPr>
        </a:p>
      </dgm:t>
    </dgm:pt>
    <dgm:pt modelId="{8838654A-7417-43A2-8370-2B3091C5E57D}" type="parTrans" cxnId="{A64E659F-CED8-4D77-AEE3-0B938A380DA3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091259DE-425B-49A2-ABEC-6075428D0ABD}" type="sibTrans" cxnId="{A64E659F-CED8-4D77-AEE3-0B938A380DA3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93B77130-29CD-4DEC-AF9F-482FCB032C41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 dirty="0">
              <a:latin typeface="DM Sans" pitchFamily="2" charset="0"/>
            </a:rPr>
            <a:t>FinOps</a:t>
          </a:r>
        </a:p>
      </dgm:t>
    </dgm:pt>
    <dgm:pt modelId="{6ECD47E8-68DB-48BD-9E72-C107A15C51AB}" type="parTrans" cxnId="{2BCA519D-2960-4988-834E-62BDBEACBBE0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B2D5BD63-8596-4354-B02E-53E1BEDC4108}" type="sibTrans" cxnId="{2BCA519D-2960-4988-834E-62BDBEACBBE0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394812D0-3D0D-4C59-930F-43DE10326BE3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>
              <a:latin typeface="DM Sans" pitchFamily="2" charset="0"/>
            </a:rPr>
            <a:t>MLOps</a:t>
          </a:r>
          <a:endParaRPr lang="en-IN" sz="1050" b="1" dirty="0">
            <a:latin typeface="DM Sans" pitchFamily="2" charset="0"/>
          </a:endParaRPr>
        </a:p>
      </dgm:t>
    </dgm:pt>
    <dgm:pt modelId="{B47369E4-04B5-4B09-B298-CB266AC33F82}" type="parTrans" cxnId="{15B861AB-BC38-4506-811E-5BA52A5D2BB6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FBD9A705-B17B-4764-82A7-E5529B53220A}" type="sibTrans" cxnId="{15B861AB-BC38-4506-811E-5BA52A5D2BB6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2AC1A26F-2DF6-49ED-9AA0-CAA56C2FC4C8}">
      <dgm:prSet phldrT="[Text]" phldr="0" custT="1"/>
      <dgm:spPr>
        <a:solidFill>
          <a:srgbClr val="0B2026"/>
        </a:solidFill>
      </dgm:spPr>
      <dgm:t>
        <a:bodyPr/>
        <a:lstStyle/>
        <a:p>
          <a:r>
            <a:rPr lang="en-IN" sz="1050" b="1">
              <a:latin typeface="DM Sans" pitchFamily="2" charset="0"/>
            </a:rPr>
            <a:t>UserOps</a:t>
          </a:r>
          <a:endParaRPr lang="en-IN" sz="1050" b="1" dirty="0">
            <a:latin typeface="DM Sans" pitchFamily="2" charset="0"/>
          </a:endParaRPr>
        </a:p>
      </dgm:t>
    </dgm:pt>
    <dgm:pt modelId="{2C1AD9E8-EC7D-4A7D-9752-76E74AE7634F}" type="parTrans" cxnId="{0B3600DF-CC7D-42B2-9693-26C741A54EE5}">
      <dgm:prSet custT="1"/>
      <dgm:spPr>
        <a:solidFill>
          <a:srgbClr val="EEEDE9"/>
        </a:solidFill>
        <a:ln>
          <a:solidFill>
            <a:srgbClr val="FF3621"/>
          </a:solidFill>
        </a:ln>
      </dgm:spPr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86CE8F6F-DA89-4354-87AC-9018400AF91A}" type="sibTrans" cxnId="{0B3600DF-CC7D-42B2-9693-26C741A54EE5}">
      <dgm:prSet/>
      <dgm:spPr/>
      <dgm:t>
        <a:bodyPr/>
        <a:lstStyle/>
        <a:p>
          <a:endParaRPr lang="en-IN" sz="1050" b="1">
            <a:latin typeface="DM Sans" pitchFamily="2" charset="0"/>
          </a:endParaRPr>
        </a:p>
      </dgm:t>
    </dgm:pt>
    <dgm:pt modelId="{F69BE1DB-8822-412F-ACC6-609284F74401}" type="pres">
      <dgm:prSet presAssocID="{1223183E-07AD-4315-BC25-66A3DDEEF5A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504B248-C884-42EC-8BEA-B2E98C7FE40A}" type="pres">
      <dgm:prSet presAssocID="{B29D2CF5-E8A1-41E3-8FED-00F7949E7D5F}" presName="centerShape" presStyleLbl="node0" presStyleIdx="0" presStyleCnt="1"/>
      <dgm:spPr/>
    </dgm:pt>
    <dgm:pt modelId="{0835DD66-704B-4A69-B085-969123BD125B}" type="pres">
      <dgm:prSet presAssocID="{4CDF3C36-F381-4FF8-8C20-075BA5655611}" presName="parTrans" presStyleLbl="sibTrans2D1" presStyleIdx="0" presStyleCnt="8"/>
      <dgm:spPr/>
    </dgm:pt>
    <dgm:pt modelId="{386ED2DD-23A2-41C7-908E-DF677165465D}" type="pres">
      <dgm:prSet presAssocID="{4CDF3C36-F381-4FF8-8C20-075BA5655611}" presName="connectorText" presStyleLbl="sibTrans2D1" presStyleIdx="0" presStyleCnt="8"/>
      <dgm:spPr/>
    </dgm:pt>
    <dgm:pt modelId="{3A10EB4E-BA40-46B0-A192-4616B4DED38B}" type="pres">
      <dgm:prSet presAssocID="{0052B866-EBA3-416F-93A6-061C60734B9F}" presName="node" presStyleLbl="node1" presStyleIdx="0" presStyleCnt="8">
        <dgm:presLayoutVars>
          <dgm:bulletEnabled val="1"/>
        </dgm:presLayoutVars>
      </dgm:prSet>
      <dgm:spPr/>
    </dgm:pt>
    <dgm:pt modelId="{A3908F2D-9C2E-4DB4-9EA9-525407F1825B}" type="pres">
      <dgm:prSet presAssocID="{5BDF6C87-29C4-4B5E-B921-6BED64DD8428}" presName="parTrans" presStyleLbl="sibTrans2D1" presStyleIdx="1" presStyleCnt="8"/>
      <dgm:spPr/>
    </dgm:pt>
    <dgm:pt modelId="{FE79FF7C-FF43-4F8D-B5C3-DDF492EB4BFC}" type="pres">
      <dgm:prSet presAssocID="{5BDF6C87-29C4-4B5E-B921-6BED64DD8428}" presName="connectorText" presStyleLbl="sibTrans2D1" presStyleIdx="1" presStyleCnt="8"/>
      <dgm:spPr/>
    </dgm:pt>
    <dgm:pt modelId="{64121C63-51DF-4BD9-994C-CB0F2213CD6B}" type="pres">
      <dgm:prSet presAssocID="{5C986B43-137B-4FD0-AC3B-B1A41F7C019B}" presName="node" presStyleLbl="node1" presStyleIdx="1" presStyleCnt="8">
        <dgm:presLayoutVars>
          <dgm:bulletEnabled val="1"/>
        </dgm:presLayoutVars>
      </dgm:prSet>
      <dgm:spPr/>
    </dgm:pt>
    <dgm:pt modelId="{33792E55-ED44-47EC-ACAC-6F318AC4CD08}" type="pres">
      <dgm:prSet presAssocID="{8838654A-7417-43A2-8370-2B3091C5E57D}" presName="parTrans" presStyleLbl="sibTrans2D1" presStyleIdx="2" presStyleCnt="8"/>
      <dgm:spPr/>
    </dgm:pt>
    <dgm:pt modelId="{3B32C982-ECFE-4236-8F91-A0938187954F}" type="pres">
      <dgm:prSet presAssocID="{8838654A-7417-43A2-8370-2B3091C5E57D}" presName="connectorText" presStyleLbl="sibTrans2D1" presStyleIdx="2" presStyleCnt="8"/>
      <dgm:spPr/>
    </dgm:pt>
    <dgm:pt modelId="{5A1AD042-F599-4072-AC38-4B3D298E3201}" type="pres">
      <dgm:prSet presAssocID="{36EE6E3D-5CDE-4251-94A4-B8A3E579A326}" presName="node" presStyleLbl="node1" presStyleIdx="2" presStyleCnt="8">
        <dgm:presLayoutVars>
          <dgm:bulletEnabled val="1"/>
        </dgm:presLayoutVars>
      </dgm:prSet>
      <dgm:spPr/>
    </dgm:pt>
    <dgm:pt modelId="{1FB95280-3D26-4DCA-B64E-57415EF6B599}" type="pres">
      <dgm:prSet presAssocID="{D3274FAF-7C35-475B-A0AD-35A0C20D8623}" presName="parTrans" presStyleLbl="sibTrans2D1" presStyleIdx="3" presStyleCnt="8"/>
      <dgm:spPr/>
    </dgm:pt>
    <dgm:pt modelId="{FD575139-6A5F-411B-B1AF-180096C6D834}" type="pres">
      <dgm:prSet presAssocID="{D3274FAF-7C35-475B-A0AD-35A0C20D8623}" presName="connectorText" presStyleLbl="sibTrans2D1" presStyleIdx="3" presStyleCnt="8"/>
      <dgm:spPr/>
    </dgm:pt>
    <dgm:pt modelId="{3452200A-EAE5-47E1-BD04-903CB48A39C9}" type="pres">
      <dgm:prSet presAssocID="{AC13574E-50D3-4850-A060-A1083BA69960}" presName="node" presStyleLbl="node1" presStyleIdx="3" presStyleCnt="8">
        <dgm:presLayoutVars>
          <dgm:bulletEnabled val="1"/>
        </dgm:presLayoutVars>
      </dgm:prSet>
      <dgm:spPr/>
    </dgm:pt>
    <dgm:pt modelId="{64715B2E-6860-40CC-BE34-6DD2E8511D30}" type="pres">
      <dgm:prSet presAssocID="{B47369E4-04B5-4B09-B298-CB266AC33F82}" presName="parTrans" presStyleLbl="sibTrans2D1" presStyleIdx="4" presStyleCnt="8"/>
      <dgm:spPr/>
    </dgm:pt>
    <dgm:pt modelId="{653752A5-39AF-4E74-9F3C-2588AEA58292}" type="pres">
      <dgm:prSet presAssocID="{B47369E4-04B5-4B09-B298-CB266AC33F82}" presName="connectorText" presStyleLbl="sibTrans2D1" presStyleIdx="4" presStyleCnt="8"/>
      <dgm:spPr/>
    </dgm:pt>
    <dgm:pt modelId="{92C1EB1A-C8A7-494B-B252-FFAD2EF5673D}" type="pres">
      <dgm:prSet presAssocID="{394812D0-3D0D-4C59-930F-43DE10326BE3}" presName="node" presStyleLbl="node1" presStyleIdx="4" presStyleCnt="8">
        <dgm:presLayoutVars>
          <dgm:bulletEnabled val="1"/>
        </dgm:presLayoutVars>
      </dgm:prSet>
      <dgm:spPr/>
    </dgm:pt>
    <dgm:pt modelId="{2202E501-7927-4E1B-B463-073115430FBB}" type="pres">
      <dgm:prSet presAssocID="{D6E00E14-FA0B-4E32-A39E-688598E87F2D}" presName="parTrans" presStyleLbl="sibTrans2D1" presStyleIdx="5" presStyleCnt="8"/>
      <dgm:spPr/>
    </dgm:pt>
    <dgm:pt modelId="{BCEE458E-12DF-419A-B01D-5746F1D20BCD}" type="pres">
      <dgm:prSet presAssocID="{D6E00E14-FA0B-4E32-A39E-688598E87F2D}" presName="connectorText" presStyleLbl="sibTrans2D1" presStyleIdx="5" presStyleCnt="8"/>
      <dgm:spPr/>
    </dgm:pt>
    <dgm:pt modelId="{630A3C71-8CDF-4544-A9DE-19C17C2C8736}" type="pres">
      <dgm:prSet presAssocID="{18BD2D35-B235-4C2C-B553-407851808313}" presName="node" presStyleLbl="node1" presStyleIdx="5" presStyleCnt="8">
        <dgm:presLayoutVars>
          <dgm:bulletEnabled val="1"/>
        </dgm:presLayoutVars>
      </dgm:prSet>
      <dgm:spPr/>
    </dgm:pt>
    <dgm:pt modelId="{36360FE9-0D53-4F5B-A098-B45DFBB1F61B}" type="pres">
      <dgm:prSet presAssocID="{6ECD47E8-68DB-48BD-9E72-C107A15C51AB}" presName="parTrans" presStyleLbl="sibTrans2D1" presStyleIdx="6" presStyleCnt="8"/>
      <dgm:spPr/>
    </dgm:pt>
    <dgm:pt modelId="{D173A1A8-4AEA-45EA-8A62-3DC335509CD1}" type="pres">
      <dgm:prSet presAssocID="{6ECD47E8-68DB-48BD-9E72-C107A15C51AB}" presName="connectorText" presStyleLbl="sibTrans2D1" presStyleIdx="6" presStyleCnt="8"/>
      <dgm:spPr/>
    </dgm:pt>
    <dgm:pt modelId="{C99B59FD-8109-41EB-AF69-604D6BAEF5DF}" type="pres">
      <dgm:prSet presAssocID="{93B77130-29CD-4DEC-AF9F-482FCB032C41}" presName="node" presStyleLbl="node1" presStyleIdx="6" presStyleCnt="8">
        <dgm:presLayoutVars>
          <dgm:bulletEnabled val="1"/>
        </dgm:presLayoutVars>
      </dgm:prSet>
      <dgm:spPr/>
    </dgm:pt>
    <dgm:pt modelId="{6C2A0AED-26E1-47B4-8469-EF4254118CD2}" type="pres">
      <dgm:prSet presAssocID="{2C1AD9E8-EC7D-4A7D-9752-76E74AE7634F}" presName="parTrans" presStyleLbl="sibTrans2D1" presStyleIdx="7" presStyleCnt="8"/>
      <dgm:spPr/>
    </dgm:pt>
    <dgm:pt modelId="{982F3B17-3B93-4A74-915A-2F1F0A25311B}" type="pres">
      <dgm:prSet presAssocID="{2C1AD9E8-EC7D-4A7D-9752-76E74AE7634F}" presName="connectorText" presStyleLbl="sibTrans2D1" presStyleIdx="7" presStyleCnt="8"/>
      <dgm:spPr/>
    </dgm:pt>
    <dgm:pt modelId="{44DB1C74-79D2-4663-86E6-F46F46CEE3B1}" type="pres">
      <dgm:prSet presAssocID="{2AC1A26F-2DF6-49ED-9AA0-CAA56C2FC4C8}" presName="node" presStyleLbl="node1" presStyleIdx="7" presStyleCnt="8">
        <dgm:presLayoutVars>
          <dgm:bulletEnabled val="1"/>
        </dgm:presLayoutVars>
      </dgm:prSet>
      <dgm:spPr/>
    </dgm:pt>
  </dgm:ptLst>
  <dgm:cxnLst>
    <dgm:cxn modelId="{6BBD0B08-D27E-483A-B75D-53C74BF8948A}" type="presOf" srcId="{93B77130-29CD-4DEC-AF9F-482FCB032C41}" destId="{C99B59FD-8109-41EB-AF69-604D6BAEF5DF}" srcOrd="0" destOrd="0" presId="urn:microsoft.com/office/officeart/2005/8/layout/radial5"/>
    <dgm:cxn modelId="{66906C0C-E586-4806-955F-D51C5DE4931F}" type="presOf" srcId="{5BDF6C87-29C4-4B5E-B921-6BED64DD8428}" destId="{FE79FF7C-FF43-4F8D-B5C3-DDF492EB4BFC}" srcOrd="1" destOrd="0" presId="urn:microsoft.com/office/officeart/2005/8/layout/radial5"/>
    <dgm:cxn modelId="{7FEEA20E-867A-4C48-A602-969F4ADE329C}" type="presOf" srcId="{B29D2CF5-E8A1-41E3-8FED-00F7949E7D5F}" destId="{5504B248-C884-42EC-8BEA-B2E98C7FE40A}" srcOrd="0" destOrd="0" presId="urn:microsoft.com/office/officeart/2005/8/layout/radial5"/>
    <dgm:cxn modelId="{8F031027-D909-4F48-AEB7-B1BA8F7C358D}" type="presOf" srcId="{4CDF3C36-F381-4FF8-8C20-075BA5655611}" destId="{386ED2DD-23A2-41C7-908E-DF677165465D}" srcOrd="1" destOrd="0" presId="urn:microsoft.com/office/officeart/2005/8/layout/radial5"/>
    <dgm:cxn modelId="{353FB131-15DF-4E6D-A4C9-402B4AA16D1D}" type="presOf" srcId="{6ECD47E8-68DB-48BD-9E72-C107A15C51AB}" destId="{D173A1A8-4AEA-45EA-8A62-3DC335509CD1}" srcOrd="1" destOrd="0" presId="urn:microsoft.com/office/officeart/2005/8/layout/radial5"/>
    <dgm:cxn modelId="{AA3F693B-D3FB-4700-B583-8D3F8188E5D4}" type="presOf" srcId="{4CDF3C36-F381-4FF8-8C20-075BA5655611}" destId="{0835DD66-704B-4A69-B085-969123BD125B}" srcOrd="0" destOrd="0" presId="urn:microsoft.com/office/officeart/2005/8/layout/radial5"/>
    <dgm:cxn modelId="{3ABCF04C-AD79-4927-89A3-70EF58E433BA}" type="presOf" srcId="{18BD2D35-B235-4C2C-B553-407851808313}" destId="{630A3C71-8CDF-4544-A9DE-19C17C2C8736}" srcOrd="0" destOrd="0" presId="urn:microsoft.com/office/officeart/2005/8/layout/radial5"/>
    <dgm:cxn modelId="{F006884F-85A0-4AB1-83AF-83CB92C14101}" type="presOf" srcId="{394812D0-3D0D-4C59-930F-43DE10326BE3}" destId="{92C1EB1A-C8A7-494B-B252-FFAD2EF5673D}" srcOrd="0" destOrd="0" presId="urn:microsoft.com/office/officeart/2005/8/layout/radial5"/>
    <dgm:cxn modelId="{5D64F972-288B-45D6-8EEB-1FE80C44CEA8}" srcId="{B29D2CF5-E8A1-41E3-8FED-00F7949E7D5F}" destId="{0052B866-EBA3-416F-93A6-061C60734B9F}" srcOrd="0" destOrd="0" parTransId="{4CDF3C36-F381-4FF8-8C20-075BA5655611}" sibTransId="{9D431B13-7B7E-48FB-8209-74684EFCD2EA}"/>
    <dgm:cxn modelId="{0E2E3379-2C82-432D-80CD-4FA2C1983476}" type="presOf" srcId="{D3274FAF-7C35-475B-A0AD-35A0C20D8623}" destId="{1FB95280-3D26-4DCA-B64E-57415EF6B599}" srcOrd="0" destOrd="0" presId="urn:microsoft.com/office/officeart/2005/8/layout/radial5"/>
    <dgm:cxn modelId="{6F34F97D-F16E-4B93-B96D-632105E1FE9E}" srcId="{1223183E-07AD-4315-BC25-66A3DDEEF5AD}" destId="{B29D2CF5-E8A1-41E3-8FED-00F7949E7D5F}" srcOrd="0" destOrd="0" parTransId="{23D40F3A-88E6-4B2E-9823-9D32206E8BD4}" sibTransId="{00687058-3FCF-4522-BBE2-198CBDFECFA2}"/>
    <dgm:cxn modelId="{763D1187-5786-4EF9-8062-BD474D704D39}" type="presOf" srcId="{1223183E-07AD-4315-BC25-66A3DDEEF5AD}" destId="{F69BE1DB-8822-412F-ACC6-609284F74401}" srcOrd="0" destOrd="0" presId="urn:microsoft.com/office/officeart/2005/8/layout/radial5"/>
    <dgm:cxn modelId="{E5B0018E-CBBA-4EEE-B651-A4F0559F9F0B}" srcId="{B29D2CF5-E8A1-41E3-8FED-00F7949E7D5F}" destId="{AC13574E-50D3-4850-A060-A1083BA69960}" srcOrd="3" destOrd="0" parTransId="{D3274FAF-7C35-475B-A0AD-35A0C20D8623}" sibTransId="{8357C736-AC3E-4FA1-9D05-F6A54AB6B1BD}"/>
    <dgm:cxn modelId="{2BCA519D-2960-4988-834E-62BDBEACBBE0}" srcId="{B29D2CF5-E8A1-41E3-8FED-00F7949E7D5F}" destId="{93B77130-29CD-4DEC-AF9F-482FCB032C41}" srcOrd="6" destOrd="0" parTransId="{6ECD47E8-68DB-48BD-9E72-C107A15C51AB}" sibTransId="{B2D5BD63-8596-4354-B02E-53E1BEDC4108}"/>
    <dgm:cxn modelId="{A64E659F-CED8-4D77-AEE3-0B938A380DA3}" srcId="{B29D2CF5-E8A1-41E3-8FED-00F7949E7D5F}" destId="{36EE6E3D-5CDE-4251-94A4-B8A3E579A326}" srcOrd="2" destOrd="0" parTransId="{8838654A-7417-43A2-8370-2B3091C5E57D}" sibTransId="{091259DE-425B-49A2-ABEC-6075428D0ABD}"/>
    <dgm:cxn modelId="{A429FEA6-0BCE-4259-A5D9-4C0D3F9037A7}" type="presOf" srcId="{0052B866-EBA3-416F-93A6-061C60734B9F}" destId="{3A10EB4E-BA40-46B0-A192-4616B4DED38B}" srcOrd="0" destOrd="0" presId="urn:microsoft.com/office/officeart/2005/8/layout/radial5"/>
    <dgm:cxn modelId="{15B861AB-BC38-4506-811E-5BA52A5D2BB6}" srcId="{B29D2CF5-E8A1-41E3-8FED-00F7949E7D5F}" destId="{394812D0-3D0D-4C59-930F-43DE10326BE3}" srcOrd="4" destOrd="0" parTransId="{B47369E4-04B5-4B09-B298-CB266AC33F82}" sibTransId="{FBD9A705-B17B-4764-82A7-E5529B53220A}"/>
    <dgm:cxn modelId="{1E96EEBF-9B4F-419C-99E4-4B02438EF818}" type="presOf" srcId="{5BDF6C87-29C4-4B5E-B921-6BED64DD8428}" destId="{A3908F2D-9C2E-4DB4-9EA9-525407F1825B}" srcOrd="0" destOrd="0" presId="urn:microsoft.com/office/officeart/2005/8/layout/radial5"/>
    <dgm:cxn modelId="{A41ACBC0-7461-4070-A6E9-2EC258DAA390}" type="presOf" srcId="{8838654A-7417-43A2-8370-2B3091C5E57D}" destId="{33792E55-ED44-47EC-ACAC-6F318AC4CD08}" srcOrd="0" destOrd="0" presId="urn:microsoft.com/office/officeart/2005/8/layout/radial5"/>
    <dgm:cxn modelId="{078400C1-119D-4399-B0A5-8D3A3E95A452}" type="presOf" srcId="{8838654A-7417-43A2-8370-2B3091C5E57D}" destId="{3B32C982-ECFE-4236-8F91-A0938187954F}" srcOrd="1" destOrd="0" presId="urn:microsoft.com/office/officeart/2005/8/layout/radial5"/>
    <dgm:cxn modelId="{3A1823CA-C8C5-4CF5-9872-BD62AA6C76D4}" type="presOf" srcId="{5C986B43-137B-4FD0-AC3B-B1A41F7C019B}" destId="{64121C63-51DF-4BD9-994C-CB0F2213CD6B}" srcOrd="0" destOrd="0" presId="urn:microsoft.com/office/officeart/2005/8/layout/radial5"/>
    <dgm:cxn modelId="{F4F34ACC-3463-40A4-A02D-3057DB2C76C7}" type="presOf" srcId="{D6E00E14-FA0B-4E32-A39E-688598E87F2D}" destId="{BCEE458E-12DF-419A-B01D-5746F1D20BCD}" srcOrd="1" destOrd="0" presId="urn:microsoft.com/office/officeart/2005/8/layout/radial5"/>
    <dgm:cxn modelId="{C80D88CC-063C-4667-BD3D-BC81BB9A2EC5}" type="presOf" srcId="{B47369E4-04B5-4B09-B298-CB266AC33F82}" destId="{653752A5-39AF-4E74-9F3C-2588AEA58292}" srcOrd="1" destOrd="0" presId="urn:microsoft.com/office/officeart/2005/8/layout/radial5"/>
    <dgm:cxn modelId="{ED2587D0-1A62-4E44-B21F-DAD5D1AE6FCD}" type="presOf" srcId="{2C1AD9E8-EC7D-4A7D-9752-76E74AE7634F}" destId="{6C2A0AED-26E1-47B4-8469-EF4254118CD2}" srcOrd="0" destOrd="0" presId="urn:microsoft.com/office/officeart/2005/8/layout/radial5"/>
    <dgm:cxn modelId="{F72380D9-A6E6-4041-B97E-34E23EDC361D}" type="presOf" srcId="{2C1AD9E8-EC7D-4A7D-9752-76E74AE7634F}" destId="{982F3B17-3B93-4A74-915A-2F1F0A25311B}" srcOrd="1" destOrd="0" presId="urn:microsoft.com/office/officeart/2005/8/layout/radial5"/>
    <dgm:cxn modelId="{865557DE-23A5-4451-A096-EB279D23ACA7}" type="presOf" srcId="{2AC1A26F-2DF6-49ED-9AA0-CAA56C2FC4C8}" destId="{44DB1C74-79D2-4663-86E6-F46F46CEE3B1}" srcOrd="0" destOrd="0" presId="urn:microsoft.com/office/officeart/2005/8/layout/radial5"/>
    <dgm:cxn modelId="{0B3600DF-CC7D-42B2-9693-26C741A54EE5}" srcId="{B29D2CF5-E8A1-41E3-8FED-00F7949E7D5F}" destId="{2AC1A26F-2DF6-49ED-9AA0-CAA56C2FC4C8}" srcOrd="7" destOrd="0" parTransId="{2C1AD9E8-EC7D-4A7D-9752-76E74AE7634F}" sibTransId="{86CE8F6F-DA89-4354-87AC-9018400AF91A}"/>
    <dgm:cxn modelId="{0D7967E8-1597-4DE5-98D7-85ABC5ABE954}" srcId="{B29D2CF5-E8A1-41E3-8FED-00F7949E7D5F}" destId="{5C986B43-137B-4FD0-AC3B-B1A41F7C019B}" srcOrd="1" destOrd="0" parTransId="{5BDF6C87-29C4-4B5E-B921-6BED64DD8428}" sibTransId="{E1E3CA90-187A-428A-B105-2C7CFC91FBE0}"/>
    <dgm:cxn modelId="{92D2CAE8-C5DA-4E0E-A648-E931C44E5572}" type="presOf" srcId="{6ECD47E8-68DB-48BD-9E72-C107A15C51AB}" destId="{36360FE9-0D53-4F5B-A098-B45DFBB1F61B}" srcOrd="0" destOrd="0" presId="urn:microsoft.com/office/officeart/2005/8/layout/radial5"/>
    <dgm:cxn modelId="{2143DBEB-3C30-4A50-AFF8-D75270A48DF3}" type="presOf" srcId="{D3274FAF-7C35-475B-A0AD-35A0C20D8623}" destId="{FD575139-6A5F-411B-B1AF-180096C6D834}" srcOrd="1" destOrd="0" presId="urn:microsoft.com/office/officeart/2005/8/layout/radial5"/>
    <dgm:cxn modelId="{066F43EC-776F-4AAC-8C04-E8DDA74BBD7B}" type="presOf" srcId="{AC13574E-50D3-4850-A060-A1083BA69960}" destId="{3452200A-EAE5-47E1-BD04-903CB48A39C9}" srcOrd="0" destOrd="0" presId="urn:microsoft.com/office/officeart/2005/8/layout/radial5"/>
    <dgm:cxn modelId="{8D3679EF-0833-4FFE-B287-CD1920FDDD83}" srcId="{B29D2CF5-E8A1-41E3-8FED-00F7949E7D5F}" destId="{18BD2D35-B235-4C2C-B553-407851808313}" srcOrd="5" destOrd="0" parTransId="{D6E00E14-FA0B-4E32-A39E-688598E87F2D}" sibTransId="{B60C75B6-2F30-45FF-B94F-E801990F24A5}"/>
    <dgm:cxn modelId="{021A6EF4-B982-435D-A096-4CF82F01BC7E}" type="presOf" srcId="{B47369E4-04B5-4B09-B298-CB266AC33F82}" destId="{64715B2E-6860-40CC-BE34-6DD2E8511D30}" srcOrd="0" destOrd="0" presId="urn:microsoft.com/office/officeart/2005/8/layout/radial5"/>
    <dgm:cxn modelId="{FA715EF7-7779-467D-9F15-92FB8C1CDF1B}" type="presOf" srcId="{36EE6E3D-5CDE-4251-94A4-B8A3E579A326}" destId="{5A1AD042-F599-4072-AC38-4B3D298E3201}" srcOrd="0" destOrd="0" presId="urn:microsoft.com/office/officeart/2005/8/layout/radial5"/>
    <dgm:cxn modelId="{C61AE5F9-2282-4073-958E-CA0DB503A4FE}" type="presOf" srcId="{D6E00E14-FA0B-4E32-A39E-688598E87F2D}" destId="{2202E501-7927-4E1B-B463-073115430FBB}" srcOrd="0" destOrd="0" presId="urn:microsoft.com/office/officeart/2005/8/layout/radial5"/>
    <dgm:cxn modelId="{DDE34E8F-0DA3-4AE0-9ED8-A25631BC5958}" type="presParOf" srcId="{F69BE1DB-8822-412F-ACC6-609284F74401}" destId="{5504B248-C884-42EC-8BEA-B2E98C7FE40A}" srcOrd="0" destOrd="0" presId="urn:microsoft.com/office/officeart/2005/8/layout/radial5"/>
    <dgm:cxn modelId="{A07E504C-4F83-40D5-821F-8CEDA630099A}" type="presParOf" srcId="{F69BE1DB-8822-412F-ACC6-609284F74401}" destId="{0835DD66-704B-4A69-B085-969123BD125B}" srcOrd="1" destOrd="0" presId="urn:microsoft.com/office/officeart/2005/8/layout/radial5"/>
    <dgm:cxn modelId="{A5E1E89C-6D01-4D9B-BE04-AF98895D122F}" type="presParOf" srcId="{0835DD66-704B-4A69-B085-969123BD125B}" destId="{386ED2DD-23A2-41C7-908E-DF677165465D}" srcOrd="0" destOrd="0" presId="urn:microsoft.com/office/officeart/2005/8/layout/radial5"/>
    <dgm:cxn modelId="{4FD5803F-8829-4BDE-B9B9-C89E993C3F0D}" type="presParOf" srcId="{F69BE1DB-8822-412F-ACC6-609284F74401}" destId="{3A10EB4E-BA40-46B0-A192-4616B4DED38B}" srcOrd="2" destOrd="0" presId="urn:microsoft.com/office/officeart/2005/8/layout/radial5"/>
    <dgm:cxn modelId="{A0ED75B9-CABA-4C46-AA15-F1FF29D788D9}" type="presParOf" srcId="{F69BE1DB-8822-412F-ACC6-609284F74401}" destId="{A3908F2D-9C2E-4DB4-9EA9-525407F1825B}" srcOrd="3" destOrd="0" presId="urn:microsoft.com/office/officeart/2005/8/layout/radial5"/>
    <dgm:cxn modelId="{D5DB4354-A4B5-43BE-8837-BED6DA532858}" type="presParOf" srcId="{A3908F2D-9C2E-4DB4-9EA9-525407F1825B}" destId="{FE79FF7C-FF43-4F8D-B5C3-DDF492EB4BFC}" srcOrd="0" destOrd="0" presId="urn:microsoft.com/office/officeart/2005/8/layout/radial5"/>
    <dgm:cxn modelId="{DD92249D-6D9E-44AB-A4B5-54FA22F399DF}" type="presParOf" srcId="{F69BE1DB-8822-412F-ACC6-609284F74401}" destId="{64121C63-51DF-4BD9-994C-CB0F2213CD6B}" srcOrd="4" destOrd="0" presId="urn:microsoft.com/office/officeart/2005/8/layout/radial5"/>
    <dgm:cxn modelId="{5BA27877-5817-4C67-BC35-2E243A87A3BC}" type="presParOf" srcId="{F69BE1DB-8822-412F-ACC6-609284F74401}" destId="{33792E55-ED44-47EC-ACAC-6F318AC4CD08}" srcOrd="5" destOrd="0" presId="urn:microsoft.com/office/officeart/2005/8/layout/radial5"/>
    <dgm:cxn modelId="{A471536A-73C3-42F1-A215-00C2B815428E}" type="presParOf" srcId="{33792E55-ED44-47EC-ACAC-6F318AC4CD08}" destId="{3B32C982-ECFE-4236-8F91-A0938187954F}" srcOrd="0" destOrd="0" presId="urn:microsoft.com/office/officeart/2005/8/layout/radial5"/>
    <dgm:cxn modelId="{DBCA6D3B-0889-4D42-83F7-696F071BEF0F}" type="presParOf" srcId="{F69BE1DB-8822-412F-ACC6-609284F74401}" destId="{5A1AD042-F599-4072-AC38-4B3D298E3201}" srcOrd="6" destOrd="0" presId="urn:microsoft.com/office/officeart/2005/8/layout/radial5"/>
    <dgm:cxn modelId="{93CDA4B7-B0B6-4AD4-A8DF-F5D193A85D58}" type="presParOf" srcId="{F69BE1DB-8822-412F-ACC6-609284F74401}" destId="{1FB95280-3D26-4DCA-B64E-57415EF6B599}" srcOrd="7" destOrd="0" presId="urn:microsoft.com/office/officeart/2005/8/layout/radial5"/>
    <dgm:cxn modelId="{604D2419-9C77-40EE-8942-65302AB96C3D}" type="presParOf" srcId="{1FB95280-3D26-4DCA-B64E-57415EF6B599}" destId="{FD575139-6A5F-411B-B1AF-180096C6D834}" srcOrd="0" destOrd="0" presId="urn:microsoft.com/office/officeart/2005/8/layout/radial5"/>
    <dgm:cxn modelId="{0C7726E8-6602-4DD6-82C1-AF5389827ACA}" type="presParOf" srcId="{F69BE1DB-8822-412F-ACC6-609284F74401}" destId="{3452200A-EAE5-47E1-BD04-903CB48A39C9}" srcOrd="8" destOrd="0" presId="urn:microsoft.com/office/officeart/2005/8/layout/radial5"/>
    <dgm:cxn modelId="{3E71F17A-B7AC-4E8D-8A07-06E8AEAE016E}" type="presParOf" srcId="{F69BE1DB-8822-412F-ACC6-609284F74401}" destId="{64715B2E-6860-40CC-BE34-6DD2E8511D30}" srcOrd="9" destOrd="0" presId="urn:microsoft.com/office/officeart/2005/8/layout/radial5"/>
    <dgm:cxn modelId="{42F41BE6-3F5A-48E3-AB50-D43A0BB0F6C0}" type="presParOf" srcId="{64715B2E-6860-40CC-BE34-6DD2E8511D30}" destId="{653752A5-39AF-4E74-9F3C-2588AEA58292}" srcOrd="0" destOrd="0" presId="urn:microsoft.com/office/officeart/2005/8/layout/radial5"/>
    <dgm:cxn modelId="{97C4AD1D-D470-443E-97A5-59B70952167B}" type="presParOf" srcId="{F69BE1DB-8822-412F-ACC6-609284F74401}" destId="{92C1EB1A-C8A7-494B-B252-FFAD2EF5673D}" srcOrd="10" destOrd="0" presId="urn:microsoft.com/office/officeart/2005/8/layout/radial5"/>
    <dgm:cxn modelId="{52DD5850-74D5-47F1-A314-18E91B343408}" type="presParOf" srcId="{F69BE1DB-8822-412F-ACC6-609284F74401}" destId="{2202E501-7927-4E1B-B463-073115430FBB}" srcOrd="11" destOrd="0" presId="urn:microsoft.com/office/officeart/2005/8/layout/radial5"/>
    <dgm:cxn modelId="{D1CB761C-3B7E-4115-A59B-A87C26E190B6}" type="presParOf" srcId="{2202E501-7927-4E1B-B463-073115430FBB}" destId="{BCEE458E-12DF-419A-B01D-5746F1D20BCD}" srcOrd="0" destOrd="0" presId="urn:microsoft.com/office/officeart/2005/8/layout/radial5"/>
    <dgm:cxn modelId="{44373E2B-9B22-44AC-BC16-2500EDB6E466}" type="presParOf" srcId="{F69BE1DB-8822-412F-ACC6-609284F74401}" destId="{630A3C71-8CDF-4544-A9DE-19C17C2C8736}" srcOrd="12" destOrd="0" presId="urn:microsoft.com/office/officeart/2005/8/layout/radial5"/>
    <dgm:cxn modelId="{A78041B2-C770-47B3-A9D8-FE63630EC430}" type="presParOf" srcId="{F69BE1DB-8822-412F-ACC6-609284F74401}" destId="{36360FE9-0D53-4F5B-A098-B45DFBB1F61B}" srcOrd="13" destOrd="0" presId="urn:microsoft.com/office/officeart/2005/8/layout/radial5"/>
    <dgm:cxn modelId="{BE26E266-F219-40D9-BB2B-201513124DE9}" type="presParOf" srcId="{36360FE9-0D53-4F5B-A098-B45DFBB1F61B}" destId="{D173A1A8-4AEA-45EA-8A62-3DC335509CD1}" srcOrd="0" destOrd="0" presId="urn:microsoft.com/office/officeart/2005/8/layout/radial5"/>
    <dgm:cxn modelId="{A12D5D8A-29D4-4190-858C-F241A6F8E10D}" type="presParOf" srcId="{F69BE1DB-8822-412F-ACC6-609284F74401}" destId="{C99B59FD-8109-41EB-AF69-604D6BAEF5DF}" srcOrd="14" destOrd="0" presId="urn:microsoft.com/office/officeart/2005/8/layout/radial5"/>
    <dgm:cxn modelId="{21A8CE16-F42A-4E93-91B7-5035834E4D9F}" type="presParOf" srcId="{F69BE1DB-8822-412F-ACC6-609284F74401}" destId="{6C2A0AED-26E1-47B4-8469-EF4254118CD2}" srcOrd="15" destOrd="0" presId="urn:microsoft.com/office/officeart/2005/8/layout/radial5"/>
    <dgm:cxn modelId="{50F50FDF-EBE7-4950-8575-0C6F46787F7D}" type="presParOf" srcId="{6C2A0AED-26E1-47B4-8469-EF4254118CD2}" destId="{982F3B17-3B93-4A74-915A-2F1F0A25311B}" srcOrd="0" destOrd="0" presId="urn:microsoft.com/office/officeart/2005/8/layout/radial5"/>
    <dgm:cxn modelId="{685D9FBB-353D-4158-92A2-1F0326A4334D}" type="presParOf" srcId="{F69BE1DB-8822-412F-ACC6-609284F74401}" destId="{44DB1C74-79D2-4663-86E6-F46F46CEE3B1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4B248-C884-42EC-8BEA-B2E98C7FE40A}">
      <dsp:nvSpPr>
        <dsp:cNvPr id="0" name=""/>
        <dsp:cNvSpPr/>
      </dsp:nvSpPr>
      <dsp:spPr>
        <a:xfrm>
          <a:off x="1508951" y="1592211"/>
          <a:ext cx="1008486" cy="1008486"/>
        </a:xfrm>
        <a:prstGeom prst="ellipse">
          <a:avLst/>
        </a:prstGeom>
        <a:solidFill>
          <a:srgbClr val="FF36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 err="1">
              <a:solidFill>
                <a:sysClr val="windowText" lastClr="000000"/>
              </a:solidFill>
              <a:latin typeface="DM Sans" pitchFamily="2" charset="0"/>
            </a:rPr>
            <a:t>PlatformOps</a:t>
          </a:r>
          <a:endParaRPr lang="en-IN" sz="1050" b="1" kern="1200" dirty="0">
            <a:solidFill>
              <a:sysClr val="windowText" lastClr="000000"/>
            </a:solidFill>
            <a:latin typeface="DM Sans" pitchFamily="2" charset="0"/>
          </a:endParaRPr>
        </a:p>
      </dsp:txBody>
      <dsp:txXfrm>
        <a:off x="1656640" y="1739900"/>
        <a:ext cx="713108" cy="713108"/>
      </dsp:txXfrm>
    </dsp:sp>
    <dsp:sp modelId="{0835DD66-704B-4A69-B085-969123BD125B}">
      <dsp:nvSpPr>
        <dsp:cNvPr id="0" name=""/>
        <dsp:cNvSpPr/>
      </dsp:nvSpPr>
      <dsp:spPr>
        <a:xfrm rot="16200000">
          <a:off x="1857951" y="1136644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>
        <a:off x="1904524" y="1251794"/>
        <a:ext cx="217340" cy="205731"/>
      </dsp:txXfrm>
    </dsp:sp>
    <dsp:sp modelId="{3A10EB4E-BA40-46B0-A192-4616B4DED38B}">
      <dsp:nvSpPr>
        <dsp:cNvPr id="0" name=""/>
        <dsp:cNvSpPr/>
      </dsp:nvSpPr>
      <dsp:spPr>
        <a:xfrm>
          <a:off x="1559375" y="98749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 err="1">
              <a:latin typeface="DM Sans" pitchFamily="2" charset="0"/>
            </a:rPr>
            <a:t>InfraOps</a:t>
          </a:r>
          <a:endParaRPr lang="en-IN" sz="1050" b="1" kern="1200" dirty="0">
            <a:latin typeface="DM Sans" pitchFamily="2" charset="0"/>
          </a:endParaRPr>
        </a:p>
      </dsp:txBody>
      <dsp:txXfrm>
        <a:off x="1692296" y="231670"/>
        <a:ext cx="641796" cy="641796"/>
      </dsp:txXfrm>
    </dsp:sp>
    <dsp:sp modelId="{A3908F2D-9C2E-4DB4-9EA9-525407F1825B}">
      <dsp:nvSpPr>
        <dsp:cNvPr id="0" name=""/>
        <dsp:cNvSpPr/>
      </dsp:nvSpPr>
      <dsp:spPr>
        <a:xfrm rot="18900000">
          <a:off x="2415412" y="1367551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>
        <a:off x="2429053" y="1469060"/>
        <a:ext cx="217340" cy="205731"/>
      </dsp:txXfrm>
    </dsp:sp>
    <dsp:sp modelId="{64121C63-51DF-4BD9-994C-CB0F2213CD6B}">
      <dsp:nvSpPr>
        <dsp:cNvPr id="0" name=""/>
        <dsp:cNvSpPr/>
      </dsp:nvSpPr>
      <dsp:spPr>
        <a:xfrm>
          <a:off x="2651068" y="550943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DM Sans" pitchFamily="2" charset="0"/>
            </a:rPr>
            <a:t>DataOps</a:t>
          </a:r>
        </a:p>
      </dsp:txBody>
      <dsp:txXfrm>
        <a:off x="2783989" y="683864"/>
        <a:ext cx="641796" cy="641796"/>
      </dsp:txXfrm>
    </dsp:sp>
    <dsp:sp modelId="{33792E55-ED44-47EC-ACAC-6F318AC4CD08}">
      <dsp:nvSpPr>
        <dsp:cNvPr id="0" name=""/>
        <dsp:cNvSpPr/>
      </dsp:nvSpPr>
      <dsp:spPr>
        <a:xfrm>
          <a:off x="2646319" y="1925012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>
        <a:off x="2646319" y="1993589"/>
        <a:ext cx="217340" cy="205731"/>
      </dsp:txXfrm>
    </dsp:sp>
    <dsp:sp modelId="{5A1AD042-F599-4072-AC38-4B3D298E3201}">
      <dsp:nvSpPr>
        <dsp:cNvPr id="0" name=""/>
        <dsp:cNvSpPr/>
      </dsp:nvSpPr>
      <dsp:spPr>
        <a:xfrm>
          <a:off x="3103262" y="1642635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>
              <a:latin typeface="DM Sans" pitchFamily="2" charset="0"/>
            </a:rPr>
            <a:t>GovernanceOps</a:t>
          </a:r>
          <a:endParaRPr lang="en-IN" sz="1050" b="1" kern="1200" dirty="0">
            <a:latin typeface="DM Sans" pitchFamily="2" charset="0"/>
          </a:endParaRPr>
        </a:p>
      </dsp:txBody>
      <dsp:txXfrm>
        <a:off x="3236183" y="1775556"/>
        <a:ext cx="641796" cy="641796"/>
      </dsp:txXfrm>
    </dsp:sp>
    <dsp:sp modelId="{1FB95280-3D26-4DCA-B64E-57415EF6B599}">
      <dsp:nvSpPr>
        <dsp:cNvPr id="0" name=""/>
        <dsp:cNvSpPr/>
      </dsp:nvSpPr>
      <dsp:spPr>
        <a:xfrm rot="2700000">
          <a:off x="2415412" y="2482472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>
        <a:off x="2429053" y="2518117"/>
        <a:ext cx="217340" cy="205731"/>
      </dsp:txXfrm>
    </dsp:sp>
    <dsp:sp modelId="{3452200A-EAE5-47E1-BD04-903CB48A39C9}">
      <dsp:nvSpPr>
        <dsp:cNvPr id="0" name=""/>
        <dsp:cNvSpPr/>
      </dsp:nvSpPr>
      <dsp:spPr>
        <a:xfrm>
          <a:off x="2651068" y="2734328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 err="1">
              <a:latin typeface="DM Sans" pitchFamily="2" charset="0"/>
            </a:rPr>
            <a:t>PipelineOps</a:t>
          </a:r>
          <a:endParaRPr lang="en-IN" sz="1050" b="1" kern="1200" dirty="0">
            <a:latin typeface="DM Sans" pitchFamily="2" charset="0"/>
          </a:endParaRPr>
        </a:p>
      </dsp:txBody>
      <dsp:txXfrm>
        <a:off x="2783989" y="2867249"/>
        <a:ext cx="641796" cy="641796"/>
      </dsp:txXfrm>
    </dsp:sp>
    <dsp:sp modelId="{64715B2E-6860-40CC-BE34-6DD2E8511D30}">
      <dsp:nvSpPr>
        <dsp:cNvPr id="0" name=""/>
        <dsp:cNvSpPr/>
      </dsp:nvSpPr>
      <dsp:spPr>
        <a:xfrm rot="5400000">
          <a:off x="1857951" y="2713380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>
        <a:off x="1904524" y="2735384"/>
        <a:ext cx="217340" cy="205731"/>
      </dsp:txXfrm>
    </dsp:sp>
    <dsp:sp modelId="{92C1EB1A-C8A7-494B-B252-FFAD2EF5673D}">
      <dsp:nvSpPr>
        <dsp:cNvPr id="0" name=""/>
        <dsp:cNvSpPr/>
      </dsp:nvSpPr>
      <dsp:spPr>
        <a:xfrm>
          <a:off x="1559375" y="3186522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>
              <a:latin typeface="DM Sans" pitchFamily="2" charset="0"/>
            </a:rPr>
            <a:t>MLOps</a:t>
          </a:r>
          <a:endParaRPr lang="en-IN" sz="1050" b="1" kern="1200" dirty="0">
            <a:latin typeface="DM Sans" pitchFamily="2" charset="0"/>
          </a:endParaRPr>
        </a:p>
      </dsp:txBody>
      <dsp:txXfrm>
        <a:off x="1692296" y="3319443"/>
        <a:ext cx="641796" cy="641796"/>
      </dsp:txXfrm>
    </dsp:sp>
    <dsp:sp modelId="{2202E501-7927-4E1B-B463-073115430FBB}">
      <dsp:nvSpPr>
        <dsp:cNvPr id="0" name=""/>
        <dsp:cNvSpPr/>
      </dsp:nvSpPr>
      <dsp:spPr>
        <a:xfrm rot="8100000">
          <a:off x="1300491" y="2482472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 rot="10800000">
        <a:off x="1379996" y="2518117"/>
        <a:ext cx="217340" cy="205731"/>
      </dsp:txXfrm>
    </dsp:sp>
    <dsp:sp modelId="{630A3C71-8CDF-4544-A9DE-19C17C2C8736}">
      <dsp:nvSpPr>
        <dsp:cNvPr id="0" name=""/>
        <dsp:cNvSpPr/>
      </dsp:nvSpPr>
      <dsp:spPr>
        <a:xfrm>
          <a:off x="467683" y="2734328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 err="1">
              <a:latin typeface="DM Sans" pitchFamily="2" charset="0"/>
            </a:rPr>
            <a:t>AgentOps</a:t>
          </a:r>
          <a:endParaRPr lang="en-IN" sz="1050" b="1" kern="1200" dirty="0">
            <a:latin typeface="DM Sans" pitchFamily="2" charset="0"/>
          </a:endParaRPr>
        </a:p>
      </dsp:txBody>
      <dsp:txXfrm>
        <a:off x="600604" y="2867249"/>
        <a:ext cx="641796" cy="641796"/>
      </dsp:txXfrm>
    </dsp:sp>
    <dsp:sp modelId="{36360FE9-0D53-4F5B-A098-B45DFBB1F61B}">
      <dsp:nvSpPr>
        <dsp:cNvPr id="0" name=""/>
        <dsp:cNvSpPr/>
      </dsp:nvSpPr>
      <dsp:spPr>
        <a:xfrm rot="10800000">
          <a:off x="1069583" y="1925012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 rot="10800000">
        <a:off x="1162729" y="1993589"/>
        <a:ext cx="217340" cy="205731"/>
      </dsp:txXfrm>
    </dsp:sp>
    <dsp:sp modelId="{C99B59FD-8109-41EB-AF69-604D6BAEF5DF}">
      <dsp:nvSpPr>
        <dsp:cNvPr id="0" name=""/>
        <dsp:cNvSpPr/>
      </dsp:nvSpPr>
      <dsp:spPr>
        <a:xfrm>
          <a:off x="15489" y="1642635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DM Sans" pitchFamily="2" charset="0"/>
            </a:rPr>
            <a:t>FinOps</a:t>
          </a:r>
        </a:p>
      </dsp:txBody>
      <dsp:txXfrm>
        <a:off x="148410" y="1775556"/>
        <a:ext cx="641796" cy="641796"/>
      </dsp:txXfrm>
    </dsp:sp>
    <dsp:sp modelId="{6C2A0AED-26E1-47B4-8469-EF4254118CD2}">
      <dsp:nvSpPr>
        <dsp:cNvPr id="0" name=""/>
        <dsp:cNvSpPr/>
      </dsp:nvSpPr>
      <dsp:spPr>
        <a:xfrm rot="13500000">
          <a:off x="1300491" y="1367551"/>
          <a:ext cx="310486" cy="342885"/>
        </a:xfrm>
        <a:prstGeom prst="rightArrow">
          <a:avLst>
            <a:gd name="adj1" fmla="val 60000"/>
            <a:gd name="adj2" fmla="val 50000"/>
          </a:avLst>
        </a:prstGeom>
        <a:solidFill>
          <a:srgbClr val="EEEDE9"/>
        </a:solidFill>
        <a:ln>
          <a:solidFill>
            <a:srgbClr val="FF362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>
            <a:latin typeface="DM Sans" pitchFamily="2" charset="0"/>
          </a:endParaRPr>
        </a:p>
      </dsp:txBody>
      <dsp:txXfrm rot="10800000">
        <a:off x="1379996" y="1469060"/>
        <a:ext cx="217340" cy="205731"/>
      </dsp:txXfrm>
    </dsp:sp>
    <dsp:sp modelId="{44DB1C74-79D2-4663-86E6-F46F46CEE3B1}">
      <dsp:nvSpPr>
        <dsp:cNvPr id="0" name=""/>
        <dsp:cNvSpPr/>
      </dsp:nvSpPr>
      <dsp:spPr>
        <a:xfrm>
          <a:off x="467683" y="550943"/>
          <a:ext cx="907638" cy="907638"/>
        </a:xfrm>
        <a:prstGeom prst="ellipse">
          <a:avLst/>
        </a:prstGeom>
        <a:solidFill>
          <a:srgbClr val="0B20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>
              <a:latin typeface="DM Sans" pitchFamily="2" charset="0"/>
            </a:rPr>
            <a:t>UserOps</a:t>
          </a:r>
          <a:endParaRPr lang="en-IN" sz="1050" b="1" kern="1200" dirty="0">
            <a:latin typeface="DM Sans" pitchFamily="2" charset="0"/>
          </a:endParaRPr>
        </a:p>
      </dsp:txBody>
      <dsp:txXfrm>
        <a:off x="600604" y="683864"/>
        <a:ext cx="641796" cy="641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777FC-790A-4623-8800-DC1DDB1B2A01}" type="datetimeFigureOut">
              <a:rPr lang="en-IN" smtClean="0"/>
              <a:t>19-11-2025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E9F0-9281-42EE-9943-933344B0BA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87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B407-18EF-8623-5234-A1E3B74F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E92D8-67E7-8917-0399-A571D84AD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743B5-672F-27C3-0684-64FFF5EFE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DC16-B29A-757A-54B6-AB2AFA40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2D077-336C-42CA-B7C7-E11FB9CED3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36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mastechinfotrellis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mastechinfotrellis.com/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mastechinfotrellis.com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nfotrellis/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twitter.com/infotrellis" TargetMode="Externa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hyperlink" Target="https://mastechinfotrellis.com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nfotrellis/" TargetMode="External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hyperlink" Target="https://twitter.com/infotrellis" TargetMode="Externa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3231" y="930074"/>
            <a:ext cx="4629150" cy="46291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6" y="2394859"/>
            <a:ext cx="5540864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36" y="4372796"/>
            <a:ext cx="5540864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185FDFA-EC40-7A64-667F-973C863F2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136" y="1629688"/>
            <a:ext cx="2624138" cy="701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Client logo</a:t>
            </a:r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02C8EB-855F-7FCA-074C-701CC8282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247" y="6049095"/>
            <a:ext cx="2173334" cy="504105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F97BFFD-26F9-A6E7-CEBA-61DF0A5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457DE-D140-4331-A62E-E85BA3F7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5372289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766024-DD9C-415C-864D-CC25BE9CCE14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DECCFC-48E7-BB16-6386-56BB01A74274}"/>
              </a:ext>
            </a:extLst>
          </p:cNvPr>
          <p:cNvSpPr/>
          <p:nvPr userDrawn="1"/>
        </p:nvSpPr>
        <p:spPr>
          <a:xfrm flipV="1">
            <a:off x="11288561" y="1873049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0A8DA-587A-FB3F-1B25-9F5664903B3E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effectLst/>
                <a:latin typeface="Calibri Light "/>
              </a:rPr>
              <a:t>© Copyright 2025 Mastech </a:t>
            </a:r>
            <a:r>
              <a:rPr lang="en-US" sz="800" err="1">
                <a:effectLst/>
                <a:latin typeface="Calibri Light "/>
              </a:rPr>
              <a:t>InfoTrellis</a:t>
            </a:r>
            <a:r>
              <a:rPr lang="en-US" sz="800">
                <a:effectLst/>
                <a:latin typeface="Calibri Light "/>
              </a:rPr>
              <a:t>. All rights reserved.</a:t>
            </a:r>
          </a:p>
        </p:txBody>
      </p:sp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C1C9E01D-4E94-2A4D-AD16-DB90A6EAC960}"/>
              </a:ext>
            </a:extLst>
          </p:cNvPr>
          <p:cNvSpPr txBox="1">
            <a:spLocks/>
          </p:cNvSpPr>
          <p:nvPr userDrawn="1"/>
        </p:nvSpPr>
        <p:spPr>
          <a:xfrm>
            <a:off x="5314950" y="6608787"/>
            <a:ext cx="1562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00">
                <a:solidFill>
                  <a:sysClr val="windowText" lastClr="000000"/>
                </a:solidFill>
                <a:effectLst/>
                <a:latin typeface="Calibri Light "/>
              </a:rPr>
              <a:t>www.mastechinfotrellis.com</a:t>
            </a:r>
          </a:p>
        </p:txBody>
      </p:sp>
    </p:spTree>
    <p:extLst>
      <p:ext uri="{BB962C8B-B14F-4D97-AF65-F5344CB8AC3E}">
        <p14:creationId xmlns:p14="http://schemas.microsoft.com/office/powerpoint/2010/main" val="250729868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3DF298-6B77-89B4-2B1B-CFFD507766A9}"/>
              </a:ext>
            </a:extLst>
          </p:cNvPr>
          <p:cNvGrpSpPr/>
          <p:nvPr userDrawn="1"/>
        </p:nvGrpSpPr>
        <p:grpSpPr>
          <a:xfrm>
            <a:off x="1844133" y="2458527"/>
            <a:ext cx="8527935" cy="1940946"/>
            <a:chOff x="1143944" y="2583805"/>
            <a:chExt cx="7427066" cy="16903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A3C78C-DF9A-C9A7-8689-B2A27E4EC58D}"/>
                </a:ext>
              </a:extLst>
            </p:cNvPr>
            <p:cNvGrpSpPr/>
            <p:nvPr/>
          </p:nvGrpSpPr>
          <p:grpSpPr>
            <a:xfrm>
              <a:off x="1143944" y="3341107"/>
              <a:ext cx="7427066" cy="176659"/>
              <a:chOff x="1143944" y="3341107"/>
              <a:chExt cx="7427066" cy="17665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93C4E19-3CF1-056E-7F7C-82A4919E0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434" y="3427661"/>
                <a:ext cx="7264533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190">
                <a:extLst>
                  <a:ext uri="{FF2B5EF4-FFF2-40B4-BE49-F238E27FC236}">
                    <a16:creationId xmlns:a16="http://schemas.microsoft.com/office/drawing/2014/main" id="{93606234-69E2-8105-3602-F9A644F60925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1" name="Freeform 190">
                <a:extLst>
                  <a:ext uri="{FF2B5EF4-FFF2-40B4-BE49-F238E27FC236}">
                    <a16:creationId xmlns:a16="http://schemas.microsoft.com/office/drawing/2014/main" id="{5C7B1966-32CB-AF5E-2473-A5BB39EFF2B3}"/>
                  </a:ext>
                </a:extLst>
              </p:cNvPr>
              <p:cNvSpPr/>
              <p:nvPr/>
            </p:nvSpPr>
            <p:spPr>
              <a:xfrm rot="16996800">
                <a:off x="8394385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D2FAF2-401B-213A-CCA0-821ED34E992F}"/>
                </a:ext>
              </a:extLst>
            </p:cNvPr>
            <p:cNvGrpSpPr/>
            <p:nvPr/>
          </p:nvGrpSpPr>
          <p:grpSpPr>
            <a:xfrm>
              <a:off x="3159339" y="2583805"/>
              <a:ext cx="1693481" cy="1690389"/>
              <a:chOff x="3159339" y="2583805"/>
              <a:chExt cx="1693481" cy="1690389"/>
            </a:xfrm>
          </p:grpSpPr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AFFD516F-0639-76E6-F1BC-589141D11F12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7" name="Freeform 58">
                <a:extLst>
                  <a:ext uri="{FF2B5EF4-FFF2-40B4-BE49-F238E27FC236}">
                    <a16:creationId xmlns:a16="http://schemas.microsoft.com/office/drawing/2014/main" id="{279048F4-F012-988C-E8AC-FB3A31933341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8" name="Freeform 63">
                <a:extLst>
                  <a:ext uri="{FF2B5EF4-FFF2-40B4-BE49-F238E27FC236}">
                    <a16:creationId xmlns:a16="http://schemas.microsoft.com/office/drawing/2014/main" id="{5626E3D4-8458-0A1B-39B5-D06837AEC333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4361A5-A10B-00EB-A81C-ADF268E93EF4}"/>
                </a:ext>
              </a:extLst>
            </p:cNvPr>
            <p:cNvGrpSpPr/>
            <p:nvPr/>
          </p:nvGrpSpPr>
          <p:grpSpPr>
            <a:xfrm>
              <a:off x="4854712" y="2583879"/>
              <a:ext cx="1693518" cy="1690315"/>
              <a:chOff x="4854712" y="2583879"/>
              <a:chExt cx="1693518" cy="1690315"/>
            </a:xfrm>
          </p:grpSpPr>
          <p:sp>
            <p:nvSpPr>
              <p:cNvPr id="23" name="Freeform 89">
                <a:extLst>
                  <a:ext uri="{FF2B5EF4-FFF2-40B4-BE49-F238E27FC236}">
                    <a16:creationId xmlns:a16="http://schemas.microsoft.com/office/drawing/2014/main" id="{A6B61CDA-E1A8-4F30-C9CB-F1C3B85EC131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4" name="Freeform 93">
                <a:extLst>
                  <a:ext uri="{FF2B5EF4-FFF2-40B4-BE49-F238E27FC236}">
                    <a16:creationId xmlns:a16="http://schemas.microsoft.com/office/drawing/2014/main" id="{5B4E191C-1B33-D046-A94A-FCF8BB6B8DEE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5" name="Freeform 96">
                <a:extLst>
                  <a:ext uri="{FF2B5EF4-FFF2-40B4-BE49-F238E27FC236}">
                    <a16:creationId xmlns:a16="http://schemas.microsoft.com/office/drawing/2014/main" id="{34FF50DD-AD6E-3686-2DE5-F930BFA94B24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A45313-1B56-1E0A-F70C-DD9A4CA37C3E}"/>
                </a:ext>
              </a:extLst>
            </p:cNvPr>
            <p:cNvGrpSpPr/>
            <p:nvPr/>
          </p:nvGrpSpPr>
          <p:grpSpPr>
            <a:xfrm>
              <a:off x="6548229" y="2583805"/>
              <a:ext cx="1693480" cy="1690389"/>
              <a:chOff x="6548229" y="2583805"/>
              <a:chExt cx="1693480" cy="1690389"/>
            </a:xfrm>
          </p:grpSpPr>
          <p:sp>
            <p:nvSpPr>
              <p:cNvPr id="20" name="Freeform 122">
                <a:extLst>
                  <a:ext uri="{FF2B5EF4-FFF2-40B4-BE49-F238E27FC236}">
                    <a16:creationId xmlns:a16="http://schemas.microsoft.com/office/drawing/2014/main" id="{072A24D5-5B6A-127F-DA68-7F9C160822E1}"/>
                  </a:ext>
                </a:extLst>
              </p:cNvPr>
              <p:cNvSpPr/>
              <p:nvPr/>
            </p:nvSpPr>
            <p:spPr>
              <a:xfrm>
                <a:off x="6548229" y="2583805"/>
                <a:ext cx="1693480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1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1" name="Freeform 124">
                <a:extLst>
                  <a:ext uri="{FF2B5EF4-FFF2-40B4-BE49-F238E27FC236}">
                    <a16:creationId xmlns:a16="http://schemas.microsoft.com/office/drawing/2014/main" id="{AE5F0176-5AB8-907E-7ACF-EFCF12336263}"/>
                  </a:ext>
                </a:extLst>
              </p:cNvPr>
              <p:cNvSpPr/>
              <p:nvPr/>
            </p:nvSpPr>
            <p:spPr>
              <a:xfrm>
                <a:off x="6599580" y="3446066"/>
                <a:ext cx="1590779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0" y="21600"/>
                    </a:lnTo>
                    <a:lnTo>
                      <a:pt x="18500" y="21312"/>
                    </a:lnTo>
                    <a:lnTo>
                      <a:pt x="19406" y="21312"/>
                    </a:lnTo>
                    <a:close/>
                    <a:moveTo>
                      <a:pt x="17596" y="21600"/>
                    </a:moveTo>
                    <a:lnTo>
                      <a:pt x="16690" y="21600"/>
                    </a:lnTo>
                    <a:lnTo>
                      <a:pt x="16690" y="21312"/>
                    </a:lnTo>
                    <a:lnTo>
                      <a:pt x="17596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3" y="21600"/>
                    </a:moveTo>
                    <a:lnTo>
                      <a:pt x="13066" y="21600"/>
                    </a:lnTo>
                    <a:lnTo>
                      <a:pt x="13066" y="21312"/>
                    </a:lnTo>
                    <a:lnTo>
                      <a:pt x="13973" y="21312"/>
                    </a:lnTo>
                    <a:close/>
                    <a:moveTo>
                      <a:pt x="12160" y="21600"/>
                    </a:moveTo>
                    <a:lnTo>
                      <a:pt x="11254" y="21600"/>
                    </a:lnTo>
                    <a:lnTo>
                      <a:pt x="11254" y="21312"/>
                    </a:lnTo>
                    <a:lnTo>
                      <a:pt x="12161" y="21312"/>
                    </a:lnTo>
                    <a:close/>
                    <a:moveTo>
                      <a:pt x="10349" y="21600"/>
                    </a:moveTo>
                    <a:lnTo>
                      <a:pt x="9443" y="21600"/>
                    </a:lnTo>
                    <a:lnTo>
                      <a:pt x="9443" y="21312"/>
                    </a:lnTo>
                    <a:lnTo>
                      <a:pt x="10349" y="21312"/>
                    </a:lnTo>
                    <a:close/>
                    <a:moveTo>
                      <a:pt x="8537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7" y="21312"/>
                    </a:lnTo>
                    <a:close/>
                    <a:moveTo>
                      <a:pt x="6725" y="21600"/>
                    </a:moveTo>
                    <a:lnTo>
                      <a:pt x="5819" y="21600"/>
                    </a:lnTo>
                    <a:lnTo>
                      <a:pt x="5819" y="21312"/>
                    </a:lnTo>
                    <a:lnTo>
                      <a:pt x="6725" y="21312"/>
                    </a:lnTo>
                    <a:close/>
                    <a:moveTo>
                      <a:pt x="4913" y="21600"/>
                    </a:moveTo>
                    <a:lnTo>
                      <a:pt x="4007" y="21600"/>
                    </a:lnTo>
                    <a:lnTo>
                      <a:pt x="4007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2" y="21484"/>
                      <a:pt x="667" y="21202"/>
                      <a:pt x="441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2" y="21284"/>
                    </a:lnTo>
                    <a:cubicBezTo>
                      <a:pt x="20588" y="21205"/>
                      <a:pt x="20852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8"/>
                      <a:pt x="20642" y="21482"/>
                      <a:pt x="20324" y="21570"/>
                    </a:cubicBezTo>
                    <a:close/>
                    <a:moveTo>
                      <a:pt x="16" y="19162"/>
                    </a:moveTo>
                    <a:cubicBezTo>
                      <a:pt x="5" y="19020"/>
                      <a:pt x="0" y="18878"/>
                      <a:pt x="0" y="18734"/>
                    </a:cubicBezTo>
                    <a:lnTo>
                      <a:pt x="0" y="17402"/>
                    </a:lnTo>
                    <a:lnTo>
                      <a:pt x="150" y="17402"/>
                    </a:lnTo>
                    <a:lnTo>
                      <a:pt x="150" y="18734"/>
                    </a:lnTo>
                    <a:cubicBezTo>
                      <a:pt x="150" y="18863"/>
                      <a:pt x="155" y="18991"/>
                      <a:pt x="165" y="19118"/>
                    </a:cubicBezTo>
                    <a:close/>
                    <a:moveTo>
                      <a:pt x="21584" y="19156"/>
                    </a:moveTo>
                    <a:lnTo>
                      <a:pt x="21434" y="19114"/>
                    </a:lnTo>
                    <a:cubicBezTo>
                      <a:pt x="21444" y="18987"/>
                      <a:pt x="21449" y="18859"/>
                      <a:pt x="21449" y="18731"/>
                    </a:cubicBezTo>
                    <a:lnTo>
                      <a:pt x="21449" y="17389"/>
                    </a:lnTo>
                    <a:lnTo>
                      <a:pt x="21599" y="17389"/>
                    </a:lnTo>
                    <a:lnTo>
                      <a:pt x="21599" y="18731"/>
                    </a:lnTo>
                    <a:cubicBezTo>
                      <a:pt x="21599" y="18873"/>
                      <a:pt x="21594" y="19014"/>
                      <a:pt x="21584" y="19155"/>
                    </a:cubicBezTo>
                    <a:close/>
                    <a:moveTo>
                      <a:pt x="150" y="15663"/>
                    </a:moveTo>
                    <a:lnTo>
                      <a:pt x="0" y="15663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7"/>
                    </a:moveTo>
                    <a:lnTo>
                      <a:pt x="21450" y="15657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4"/>
                    </a:moveTo>
                    <a:lnTo>
                      <a:pt x="0" y="12184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8"/>
                    </a:moveTo>
                    <a:lnTo>
                      <a:pt x="21450" y="12178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2"/>
                    </a:moveTo>
                    <a:lnTo>
                      <a:pt x="0" y="5222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6"/>
                    </a:moveTo>
                    <a:lnTo>
                      <a:pt x="21450" y="5216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3"/>
                    </a:moveTo>
                    <a:lnTo>
                      <a:pt x="0" y="1743"/>
                    </a:lnTo>
                    <a:lnTo>
                      <a:pt x="0" y="6"/>
                    </a:lnTo>
                    <a:lnTo>
                      <a:pt x="150" y="6"/>
                    </a:lnTo>
                    <a:close/>
                    <a:moveTo>
                      <a:pt x="21600" y="1738"/>
                    </a:moveTo>
                    <a:lnTo>
                      <a:pt x="21450" y="1738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2" name="Freeform 131">
                <a:extLst>
                  <a:ext uri="{FF2B5EF4-FFF2-40B4-BE49-F238E27FC236}">
                    <a16:creationId xmlns:a16="http://schemas.microsoft.com/office/drawing/2014/main" id="{87E4A46F-986F-5A83-7F06-EBBE92DBD38B}"/>
                  </a:ext>
                </a:extLst>
              </p:cNvPr>
              <p:cNvSpPr/>
              <p:nvPr/>
            </p:nvSpPr>
            <p:spPr>
              <a:xfrm>
                <a:off x="6735143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FE9364-D9DD-F545-B540-E00EF8C59864}"/>
                </a:ext>
              </a:extLst>
            </p:cNvPr>
            <p:cNvGrpSpPr/>
            <p:nvPr/>
          </p:nvGrpSpPr>
          <p:grpSpPr>
            <a:xfrm>
              <a:off x="1467715" y="2583952"/>
              <a:ext cx="1693518" cy="1690242"/>
              <a:chOff x="1467715" y="2583952"/>
              <a:chExt cx="1693518" cy="1690242"/>
            </a:xfrm>
          </p:grpSpPr>
          <p:sp>
            <p:nvSpPr>
              <p:cNvPr id="17" name="Freeform 155">
                <a:extLst>
                  <a:ext uri="{FF2B5EF4-FFF2-40B4-BE49-F238E27FC236}">
                    <a16:creationId xmlns:a16="http://schemas.microsoft.com/office/drawing/2014/main" id="{64693DC6-7EA3-1DF6-7114-5FA25074C272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8" name="Freeform 158">
                <a:extLst>
                  <a:ext uri="{FF2B5EF4-FFF2-40B4-BE49-F238E27FC236}">
                    <a16:creationId xmlns:a16="http://schemas.microsoft.com/office/drawing/2014/main" id="{4AF88290-9BA7-13AB-23D2-952490A6AEBA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9" name="Freeform 165">
                <a:extLst>
                  <a:ext uri="{FF2B5EF4-FFF2-40B4-BE49-F238E27FC236}">
                    <a16:creationId xmlns:a16="http://schemas.microsoft.com/office/drawing/2014/main" id="{8E6B8B42-4F7E-5B0F-C1E2-795672998290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DF3437A-8CAC-8A61-5EEC-50B8E398DA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8603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2FA9AE0-FADD-44F1-1C3B-7BAC54D70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81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2AB3B17-6017-662E-28AA-23E185BCFB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225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5FDD69D-4B16-6BE2-F0D3-BB4EE6DBF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81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A55A3-6CC6-D37D-5CEF-68FB22933AF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86C541-90F6-B67C-E902-43F2FE31B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B189C4-84C3-D213-C710-4C249EC7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A7C55152-1C55-46FD-A110-8C8F94299F1D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99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D678498-1AB4-CF91-2C30-FBABF3DE9DEB}"/>
              </a:ext>
            </a:extLst>
          </p:cNvPr>
          <p:cNvGrpSpPr/>
          <p:nvPr userDrawn="1"/>
        </p:nvGrpSpPr>
        <p:grpSpPr>
          <a:xfrm>
            <a:off x="853533" y="2458527"/>
            <a:ext cx="10484934" cy="1940946"/>
            <a:chOff x="1143944" y="2583805"/>
            <a:chExt cx="9131437" cy="169038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AE9963-8ABF-BFA7-8A31-BCBC0B95E3FA}"/>
                </a:ext>
              </a:extLst>
            </p:cNvPr>
            <p:cNvGrpSpPr/>
            <p:nvPr/>
          </p:nvGrpSpPr>
          <p:grpSpPr>
            <a:xfrm>
              <a:off x="1143944" y="3341107"/>
              <a:ext cx="9131437" cy="176659"/>
              <a:chOff x="1143944" y="3341107"/>
              <a:chExt cx="9131437" cy="17665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7DECF04-A936-9F44-B031-D7E415A09E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7434" y="3427661"/>
                <a:ext cx="886968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190">
                <a:extLst>
                  <a:ext uri="{FF2B5EF4-FFF2-40B4-BE49-F238E27FC236}">
                    <a16:creationId xmlns:a16="http://schemas.microsoft.com/office/drawing/2014/main" id="{35BDEC86-0851-BAF2-F784-583D4BBA3729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Freeform 190">
                <a:extLst>
                  <a:ext uri="{FF2B5EF4-FFF2-40B4-BE49-F238E27FC236}">
                    <a16:creationId xmlns:a16="http://schemas.microsoft.com/office/drawing/2014/main" id="{DEC27FCA-A62B-7A3A-F837-B7493487FBA5}"/>
                  </a:ext>
                </a:extLst>
              </p:cNvPr>
              <p:cNvSpPr/>
              <p:nvPr/>
            </p:nvSpPr>
            <p:spPr>
              <a:xfrm rot="16996800">
                <a:off x="10098756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0108A6-D326-B4D8-1CEF-429D0A2526E5}"/>
                </a:ext>
              </a:extLst>
            </p:cNvPr>
            <p:cNvGrpSpPr/>
            <p:nvPr/>
          </p:nvGrpSpPr>
          <p:grpSpPr>
            <a:xfrm>
              <a:off x="3159339" y="2583805"/>
              <a:ext cx="1693481" cy="1690389"/>
              <a:chOff x="3159339" y="2583805"/>
              <a:chExt cx="1693481" cy="1690389"/>
            </a:xfrm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EC89CF5E-336E-A53B-B763-0F29C31904AD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92A76145-2002-03A3-8BBE-E878F66F72F8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C75F9549-39B5-7B3F-B9CE-07AD2B06582C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1F557E-99E7-4B7C-9AAE-051DB533DFF3}"/>
                </a:ext>
              </a:extLst>
            </p:cNvPr>
            <p:cNvGrpSpPr/>
            <p:nvPr/>
          </p:nvGrpSpPr>
          <p:grpSpPr>
            <a:xfrm>
              <a:off x="4854712" y="2583879"/>
              <a:ext cx="1693518" cy="1690315"/>
              <a:chOff x="4854712" y="2583879"/>
              <a:chExt cx="1693518" cy="1690315"/>
            </a:xfrm>
          </p:grpSpPr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59BE40BE-FCC0-3E66-EA29-EC9403B1CCB5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47494A8-E1D7-1044-3DF8-5E595EBF140C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2E6FE95-8B01-7E18-CAA7-8D9B5068FBE8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7C68F7B-18B7-5501-A1C8-1BD671498A6B}"/>
                </a:ext>
              </a:extLst>
            </p:cNvPr>
            <p:cNvGrpSpPr/>
            <p:nvPr/>
          </p:nvGrpSpPr>
          <p:grpSpPr>
            <a:xfrm>
              <a:off x="6548229" y="2583805"/>
              <a:ext cx="1693480" cy="1690389"/>
              <a:chOff x="6548229" y="2583805"/>
              <a:chExt cx="1693480" cy="1690389"/>
            </a:xfrm>
          </p:grpSpPr>
          <p:sp>
            <p:nvSpPr>
              <p:cNvPr id="50" name="Freeform 122">
                <a:extLst>
                  <a:ext uri="{FF2B5EF4-FFF2-40B4-BE49-F238E27FC236}">
                    <a16:creationId xmlns:a16="http://schemas.microsoft.com/office/drawing/2014/main" id="{E0335214-4C5A-6D81-107F-70EBA31BC7D3}"/>
                  </a:ext>
                </a:extLst>
              </p:cNvPr>
              <p:cNvSpPr/>
              <p:nvPr/>
            </p:nvSpPr>
            <p:spPr>
              <a:xfrm>
                <a:off x="6548229" y="2583805"/>
                <a:ext cx="1693480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1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" name="Freeform 124">
                <a:extLst>
                  <a:ext uri="{FF2B5EF4-FFF2-40B4-BE49-F238E27FC236}">
                    <a16:creationId xmlns:a16="http://schemas.microsoft.com/office/drawing/2014/main" id="{A90070D3-ED14-443B-9F2C-D375795CC5EE}"/>
                  </a:ext>
                </a:extLst>
              </p:cNvPr>
              <p:cNvSpPr/>
              <p:nvPr/>
            </p:nvSpPr>
            <p:spPr>
              <a:xfrm>
                <a:off x="6599580" y="3446066"/>
                <a:ext cx="1590779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0" y="21600"/>
                    </a:lnTo>
                    <a:lnTo>
                      <a:pt x="18500" y="21312"/>
                    </a:lnTo>
                    <a:lnTo>
                      <a:pt x="19406" y="21312"/>
                    </a:lnTo>
                    <a:close/>
                    <a:moveTo>
                      <a:pt x="17596" y="21600"/>
                    </a:moveTo>
                    <a:lnTo>
                      <a:pt x="16690" y="21600"/>
                    </a:lnTo>
                    <a:lnTo>
                      <a:pt x="16690" y="21312"/>
                    </a:lnTo>
                    <a:lnTo>
                      <a:pt x="17596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3" y="21600"/>
                    </a:moveTo>
                    <a:lnTo>
                      <a:pt x="13066" y="21600"/>
                    </a:lnTo>
                    <a:lnTo>
                      <a:pt x="13066" y="21312"/>
                    </a:lnTo>
                    <a:lnTo>
                      <a:pt x="13973" y="21312"/>
                    </a:lnTo>
                    <a:close/>
                    <a:moveTo>
                      <a:pt x="12160" y="21600"/>
                    </a:moveTo>
                    <a:lnTo>
                      <a:pt x="11254" y="21600"/>
                    </a:lnTo>
                    <a:lnTo>
                      <a:pt x="11254" y="21312"/>
                    </a:lnTo>
                    <a:lnTo>
                      <a:pt x="12161" y="21312"/>
                    </a:lnTo>
                    <a:close/>
                    <a:moveTo>
                      <a:pt x="10349" y="21600"/>
                    </a:moveTo>
                    <a:lnTo>
                      <a:pt x="9443" y="21600"/>
                    </a:lnTo>
                    <a:lnTo>
                      <a:pt x="9443" y="21312"/>
                    </a:lnTo>
                    <a:lnTo>
                      <a:pt x="10349" y="21312"/>
                    </a:lnTo>
                    <a:close/>
                    <a:moveTo>
                      <a:pt x="8537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7" y="21312"/>
                    </a:lnTo>
                    <a:close/>
                    <a:moveTo>
                      <a:pt x="6725" y="21600"/>
                    </a:moveTo>
                    <a:lnTo>
                      <a:pt x="5819" y="21600"/>
                    </a:lnTo>
                    <a:lnTo>
                      <a:pt x="5819" y="21312"/>
                    </a:lnTo>
                    <a:lnTo>
                      <a:pt x="6725" y="21312"/>
                    </a:lnTo>
                    <a:close/>
                    <a:moveTo>
                      <a:pt x="4913" y="21600"/>
                    </a:moveTo>
                    <a:lnTo>
                      <a:pt x="4007" y="21600"/>
                    </a:lnTo>
                    <a:lnTo>
                      <a:pt x="4007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2" y="21484"/>
                      <a:pt x="667" y="21202"/>
                      <a:pt x="441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2" y="21284"/>
                    </a:lnTo>
                    <a:cubicBezTo>
                      <a:pt x="20588" y="21205"/>
                      <a:pt x="20852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8"/>
                      <a:pt x="20642" y="21482"/>
                      <a:pt x="20324" y="21570"/>
                    </a:cubicBezTo>
                    <a:close/>
                    <a:moveTo>
                      <a:pt x="16" y="19162"/>
                    </a:moveTo>
                    <a:cubicBezTo>
                      <a:pt x="5" y="19020"/>
                      <a:pt x="0" y="18878"/>
                      <a:pt x="0" y="18734"/>
                    </a:cubicBezTo>
                    <a:lnTo>
                      <a:pt x="0" y="17402"/>
                    </a:lnTo>
                    <a:lnTo>
                      <a:pt x="150" y="17402"/>
                    </a:lnTo>
                    <a:lnTo>
                      <a:pt x="150" y="18734"/>
                    </a:lnTo>
                    <a:cubicBezTo>
                      <a:pt x="150" y="18863"/>
                      <a:pt x="155" y="18991"/>
                      <a:pt x="165" y="19118"/>
                    </a:cubicBezTo>
                    <a:close/>
                    <a:moveTo>
                      <a:pt x="21584" y="19156"/>
                    </a:moveTo>
                    <a:lnTo>
                      <a:pt x="21434" y="19114"/>
                    </a:lnTo>
                    <a:cubicBezTo>
                      <a:pt x="21444" y="18987"/>
                      <a:pt x="21449" y="18859"/>
                      <a:pt x="21449" y="18731"/>
                    </a:cubicBezTo>
                    <a:lnTo>
                      <a:pt x="21449" y="17389"/>
                    </a:lnTo>
                    <a:lnTo>
                      <a:pt x="21599" y="17389"/>
                    </a:lnTo>
                    <a:lnTo>
                      <a:pt x="21599" y="18731"/>
                    </a:lnTo>
                    <a:cubicBezTo>
                      <a:pt x="21599" y="18873"/>
                      <a:pt x="21594" y="19014"/>
                      <a:pt x="21584" y="19155"/>
                    </a:cubicBezTo>
                    <a:close/>
                    <a:moveTo>
                      <a:pt x="150" y="15663"/>
                    </a:moveTo>
                    <a:lnTo>
                      <a:pt x="0" y="15663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7"/>
                    </a:moveTo>
                    <a:lnTo>
                      <a:pt x="21450" y="15657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4"/>
                    </a:moveTo>
                    <a:lnTo>
                      <a:pt x="0" y="12184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8"/>
                    </a:moveTo>
                    <a:lnTo>
                      <a:pt x="21450" y="12178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2"/>
                    </a:moveTo>
                    <a:lnTo>
                      <a:pt x="0" y="5222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6"/>
                    </a:moveTo>
                    <a:lnTo>
                      <a:pt x="21450" y="5216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3"/>
                    </a:moveTo>
                    <a:lnTo>
                      <a:pt x="0" y="1743"/>
                    </a:lnTo>
                    <a:lnTo>
                      <a:pt x="0" y="6"/>
                    </a:lnTo>
                    <a:lnTo>
                      <a:pt x="150" y="6"/>
                    </a:lnTo>
                    <a:close/>
                    <a:moveTo>
                      <a:pt x="21600" y="1738"/>
                    </a:moveTo>
                    <a:lnTo>
                      <a:pt x="21450" y="1738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2" name="Freeform 131">
                <a:extLst>
                  <a:ext uri="{FF2B5EF4-FFF2-40B4-BE49-F238E27FC236}">
                    <a16:creationId xmlns:a16="http://schemas.microsoft.com/office/drawing/2014/main" id="{61D43763-EFEB-440D-1CC4-2D10F01F06E9}"/>
                  </a:ext>
                </a:extLst>
              </p:cNvPr>
              <p:cNvSpPr/>
              <p:nvPr/>
            </p:nvSpPr>
            <p:spPr>
              <a:xfrm>
                <a:off x="6735143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847ADF-8E1A-761F-AC76-77BB8B5ADEAE}"/>
                </a:ext>
              </a:extLst>
            </p:cNvPr>
            <p:cNvGrpSpPr/>
            <p:nvPr/>
          </p:nvGrpSpPr>
          <p:grpSpPr>
            <a:xfrm>
              <a:off x="1467715" y="2583952"/>
              <a:ext cx="1693518" cy="1690242"/>
              <a:chOff x="1467715" y="2583952"/>
              <a:chExt cx="1693518" cy="1690242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57255A90-D402-E7A9-6FAC-E660384FD9FD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F99D3F8D-25DD-F547-203D-296A2E596083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5288008C-8D52-3FD1-4D28-ADE8B074A2C8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23C29B-2F79-A401-0D8C-AE08E7231C2C}"/>
                </a:ext>
              </a:extLst>
            </p:cNvPr>
            <p:cNvGrpSpPr/>
            <p:nvPr/>
          </p:nvGrpSpPr>
          <p:grpSpPr>
            <a:xfrm>
              <a:off x="8237054" y="2583879"/>
              <a:ext cx="1693518" cy="1690315"/>
              <a:chOff x="8237054" y="2583879"/>
              <a:chExt cx="1693518" cy="1690315"/>
            </a:xfrm>
          </p:grpSpPr>
          <p:sp>
            <p:nvSpPr>
              <p:cNvPr id="44" name="Freeform 89">
                <a:extLst>
                  <a:ext uri="{FF2B5EF4-FFF2-40B4-BE49-F238E27FC236}">
                    <a16:creationId xmlns:a16="http://schemas.microsoft.com/office/drawing/2014/main" id="{F5C5C960-D856-FA33-950B-37C65F90854E}"/>
                  </a:ext>
                </a:extLst>
              </p:cNvPr>
              <p:cNvSpPr/>
              <p:nvPr/>
            </p:nvSpPr>
            <p:spPr>
              <a:xfrm>
                <a:off x="8237054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93">
                <a:extLst>
                  <a:ext uri="{FF2B5EF4-FFF2-40B4-BE49-F238E27FC236}">
                    <a16:creationId xmlns:a16="http://schemas.microsoft.com/office/drawing/2014/main" id="{5AFA6CDC-7F50-8148-80AA-D770F936F627}"/>
                  </a:ext>
                </a:extLst>
              </p:cNvPr>
              <p:cNvSpPr/>
              <p:nvPr/>
            </p:nvSpPr>
            <p:spPr>
              <a:xfrm>
                <a:off x="8272709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96">
                <a:extLst>
                  <a:ext uri="{FF2B5EF4-FFF2-40B4-BE49-F238E27FC236}">
                    <a16:creationId xmlns:a16="http://schemas.microsoft.com/office/drawing/2014/main" id="{BADF8BAF-D986-69FC-D743-60886B6AD720}"/>
                  </a:ext>
                </a:extLst>
              </p:cNvPr>
              <p:cNvSpPr/>
              <p:nvPr/>
            </p:nvSpPr>
            <p:spPr>
              <a:xfrm>
                <a:off x="8424005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8003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C8B75BA-9D62-093F-082A-BC394FC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01D1BBD-1D4E-BE86-9277-CB9B481D88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8625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64DAD1C-F6C9-2AD1-A9F2-873E025D61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57582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8C2CA9DD-021E-B798-8222-36E50C0C47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4807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0F83E-12C8-16A2-9FF7-68907083E5BC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62C87A-3B76-D7C0-C6A7-E9B109C8F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B92CE3-D194-38AC-9151-C50ECDE42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1B8EFF0-1460-45E1-A7BE-AC0274BE9D08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994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1282C05-8DC2-3EC6-B7DE-CC5F43059DCB}"/>
              </a:ext>
            </a:extLst>
          </p:cNvPr>
          <p:cNvGrpSpPr/>
          <p:nvPr userDrawn="1"/>
        </p:nvGrpSpPr>
        <p:grpSpPr>
          <a:xfrm>
            <a:off x="427455" y="2545165"/>
            <a:ext cx="11337089" cy="1766083"/>
            <a:chOff x="304799" y="2545165"/>
            <a:chExt cx="11337089" cy="176608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ECF04-A936-9F44-B031-D7E415A09E9D}"/>
                </a:ext>
              </a:extLst>
            </p:cNvPr>
            <p:cNvCxnSpPr>
              <a:cxnSpLocks/>
            </p:cNvCxnSpPr>
            <p:nvPr/>
          </p:nvCxnSpPr>
          <p:spPr>
            <a:xfrm>
              <a:off x="423265" y="3427603"/>
              <a:ext cx="11163898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35BDEC86-0851-BAF2-F784-583D4BBA3729}"/>
                </a:ext>
              </a:extLst>
            </p:cNvPr>
            <p:cNvSpPr/>
            <p:nvPr/>
          </p:nvSpPr>
          <p:spPr>
            <a:xfrm rot="16996800">
              <a:off x="304763" y="3337291"/>
              <a:ext cx="184404" cy="184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DEC27FCA-A62B-7A3A-F837-B7493487FBA5}"/>
                </a:ext>
              </a:extLst>
            </p:cNvPr>
            <p:cNvSpPr/>
            <p:nvPr/>
          </p:nvSpPr>
          <p:spPr>
            <a:xfrm rot="16996800">
              <a:off x="11457520" y="3337291"/>
              <a:ext cx="184404" cy="1843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EC89CF5E-336E-A53B-B763-0F29C31904AD}"/>
                </a:ext>
              </a:extLst>
            </p:cNvPr>
            <p:cNvSpPr/>
            <p:nvPr/>
          </p:nvSpPr>
          <p:spPr>
            <a:xfrm>
              <a:off x="2408550" y="2546752"/>
              <a:ext cx="1767723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0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2A76145-2002-03A3-8BBE-E878F66F72F8}"/>
                </a:ext>
              </a:extLst>
            </p:cNvPr>
            <p:cNvSpPr/>
            <p:nvPr/>
          </p:nvSpPr>
          <p:spPr>
            <a:xfrm>
              <a:off x="2462171" y="3446815"/>
              <a:ext cx="1660480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2" y="21600"/>
                  </a:lnTo>
                  <a:lnTo>
                    <a:pt x="18502" y="21312"/>
                  </a:lnTo>
                  <a:lnTo>
                    <a:pt x="19408" y="21312"/>
                  </a:lnTo>
                  <a:close/>
                  <a:moveTo>
                    <a:pt x="17597" y="21600"/>
                  </a:moveTo>
                  <a:lnTo>
                    <a:pt x="16691" y="21600"/>
                  </a:lnTo>
                  <a:lnTo>
                    <a:pt x="16691" y="21312"/>
                  </a:lnTo>
                  <a:lnTo>
                    <a:pt x="17599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2" y="21600"/>
                  </a:moveTo>
                  <a:lnTo>
                    <a:pt x="13067" y="21600"/>
                  </a:lnTo>
                  <a:lnTo>
                    <a:pt x="13067" y="21312"/>
                  </a:lnTo>
                  <a:lnTo>
                    <a:pt x="13972" y="21312"/>
                  </a:lnTo>
                  <a:close/>
                  <a:moveTo>
                    <a:pt x="12161" y="21600"/>
                  </a:moveTo>
                  <a:lnTo>
                    <a:pt x="11255" y="21600"/>
                  </a:lnTo>
                  <a:lnTo>
                    <a:pt x="11255" y="21312"/>
                  </a:lnTo>
                  <a:lnTo>
                    <a:pt x="12159" y="21312"/>
                  </a:lnTo>
                  <a:close/>
                  <a:moveTo>
                    <a:pt x="10349" y="21600"/>
                  </a:moveTo>
                  <a:lnTo>
                    <a:pt x="9442" y="21600"/>
                  </a:lnTo>
                  <a:lnTo>
                    <a:pt x="9442" y="21312"/>
                  </a:lnTo>
                  <a:lnTo>
                    <a:pt x="10349" y="21312"/>
                  </a:lnTo>
                  <a:close/>
                  <a:moveTo>
                    <a:pt x="8536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6" y="21312"/>
                  </a:lnTo>
                  <a:close/>
                  <a:moveTo>
                    <a:pt x="6725" y="21600"/>
                  </a:moveTo>
                  <a:lnTo>
                    <a:pt x="5820" y="21600"/>
                  </a:lnTo>
                  <a:lnTo>
                    <a:pt x="5820" y="21312"/>
                  </a:lnTo>
                  <a:lnTo>
                    <a:pt x="6726" y="21312"/>
                  </a:lnTo>
                  <a:close/>
                  <a:moveTo>
                    <a:pt x="4913" y="21600"/>
                  </a:moveTo>
                  <a:lnTo>
                    <a:pt x="4006" y="21600"/>
                  </a:lnTo>
                  <a:lnTo>
                    <a:pt x="4006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1" y="21484"/>
                    <a:pt x="667" y="21202"/>
                    <a:pt x="440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3" y="21284"/>
                  </a:lnTo>
                  <a:cubicBezTo>
                    <a:pt x="20588" y="21204"/>
                    <a:pt x="20853" y="20949"/>
                    <a:pt x="21056" y="20556"/>
                  </a:cubicBezTo>
                  <a:lnTo>
                    <a:pt x="21162" y="20760"/>
                  </a:lnTo>
                  <a:cubicBezTo>
                    <a:pt x="20936" y="21197"/>
                    <a:pt x="20642" y="21482"/>
                    <a:pt x="20324" y="21570"/>
                  </a:cubicBezTo>
                  <a:close/>
                  <a:moveTo>
                    <a:pt x="16" y="19161"/>
                  </a:moveTo>
                  <a:cubicBezTo>
                    <a:pt x="5" y="19019"/>
                    <a:pt x="0" y="18877"/>
                    <a:pt x="0" y="18733"/>
                  </a:cubicBezTo>
                  <a:lnTo>
                    <a:pt x="0" y="17401"/>
                  </a:lnTo>
                  <a:lnTo>
                    <a:pt x="150" y="17401"/>
                  </a:lnTo>
                  <a:lnTo>
                    <a:pt x="150" y="18733"/>
                  </a:lnTo>
                  <a:cubicBezTo>
                    <a:pt x="150" y="18862"/>
                    <a:pt x="155" y="18990"/>
                    <a:pt x="165" y="19117"/>
                  </a:cubicBezTo>
                  <a:close/>
                  <a:moveTo>
                    <a:pt x="21584" y="19155"/>
                  </a:moveTo>
                  <a:lnTo>
                    <a:pt x="21434" y="19113"/>
                  </a:lnTo>
                  <a:cubicBezTo>
                    <a:pt x="21444" y="18986"/>
                    <a:pt x="21449" y="18858"/>
                    <a:pt x="21449" y="18730"/>
                  </a:cubicBezTo>
                  <a:lnTo>
                    <a:pt x="21449" y="17388"/>
                  </a:lnTo>
                  <a:lnTo>
                    <a:pt x="21599" y="17388"/>
                  </a:lnTo>
                  <a:lnTo>
                    <a:pt x="21599" y="18730"/>
                  </a:lnTo>
                  <a:cubicBezTo>
                    <a:pt x="21599" y="18872"/>
                    <a:pt x="21595" y="19014"/>
                    <a:pt x="21584" y="19155"/>
                  </a:cubicBezTo>
                  <a:close/>
                  <a:moveTo>
                    <a:pt x="150" y="15662"/>
                  </a:moveTo>
                  <a:lnTo>
                    <a:pt x="0" y="15662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6"/>
                  </a:moveTo>
                  <a:lnTo>
                    <a:pt x="21450" y="15656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3"/>
                  </a:moveTo>
                  <a:lnTo>
                    <a:pt x="0" y="12183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7"/>
                  </a:moveTo>
                  <a:lnTo>
                    <a:pt x="21450" y="12177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4"/>
                  </a:moveTo>
                  <a:lnTo>
                    <a:pt x="0" y="5224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8"/>
                  </a:moveTo>
                  <a:lnTo>
                    <a:pt x="21450" y="5218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5"/>
                  </a:moveTo>
                  <a:lnTo>
                    <a:pt x="0" y="1745"/>
                  </a:lnTo>
                  <a:lnTo>
                    <a:pt x="0" y="5"/>
                  </a:lnTo>
                  <a:lnTo>
                    <a:pt x="150" y="5"/>
                  </a:lnTo>
                  <a:close/>
                  <a:moveTo>
                    <a:pt x="21600" y="1739"/>
                  </a:moveTo>
                  <a:lnTo>
                    <a:pt x="21450" y="1739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C75F9549-39B5-7B3F-B9CE-07AD2B06582C}"/>
                </a:ext>
              </a:extLst>
            </p:cNvPr>
            <p:cNvSpPr/>
            <p:nvPr/>
          </p:nvSpPr>
          <p:spPr>
            <a:xfrm>
              <a:off x="2534783" y="2648273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59BE40BE-FCC0-3E66-EA29-EC9403B1CCB5}"/>
                </a:ext>
              </a:extLst>
            </p:cNvPr>
            <p:cNvSpPr/>
            <p:nvPr/>
          </p:nvSpPr>
          <p:spPr>
            <a:xfrm>
              <a:off x="4178248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B47494A8-E1D7-1044-3DF8-5E595EBF140C}"/>
                </a:ext>
              </a:extLst>
            </p:cNvPr>
            <p:cNvSpPr/>
            <p:nvPr/>
          </p:nvSpPr>
          <p:spPr>
            <a:xfrm>
              <a:off x="4215466" y="2546829"/>
              <a:ext cx="1660634" cy="8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72E6FE95-8B01-7E18-CAA7-8D9B5068FBE8}"/>
                </a:ext>
              </a:extLst>
            </p:cNvPr>
            <p:cNvSpPr/>
            <p:nvPr/>
          </p:nvSpPr>
          <p:spPr>
            <a:xfrm>
              <a:off x="4304519" y="2632933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E0335214-4C5A-6D81-107F-70EBA31BC7D3}"/>
                </a:ext>
              </a:extLst>
            </p:cNvPr>
            <p:cNvSpPr/>
            <p:nvPr/>
          </p:nvSpPr>
          <p:spPr>
            <a:xfrm>
              <a:off x="5946008" y="2546752"/>
              <a:ext cx="1767722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90070D3-ED14-443B-9F2C-D375795CC5EE}"/>
                </a:ext>
              </a:extLst>
            </p:cNvPr>
            <p:cNvSpPr/>
            <p:nvPr/>
          </p:nvSpPr>
          <p:spPr>
            <a:xfrm>
              <a:off x="5999610" y="3446815"/>
              <a:ext cx="1660519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61D43763-EFEB-440D-1CC4-2D10F01F06E9}"/>
                </a:ext>
              </a:extLst>
            </p:cNvPr>
            <p:cNvSpPr/>
            <p:nvPr/>
          </p:nvSpPr>
          <p:spPr>
            <a:xfrm>
              <a:off x="6072241" y="2648274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155">
              <a:extLst>
                <a:ext uri="{FF2B5EF4-FFF2-40B4-BE49-F238E27FC236}">
                  <a16:creationId xmlns:a16="http://schemas.microsoft.com/office/drawing/2014/main" id="{57255A90-D402-E7A9-6FAC-E660384FD9FD}"/>
                </a:ext>
              </a:extLst>
            </p:cNvPr>
            <p:cNvSpPr/>
            <p:nvPr/>
          </p:nvSpPr>
          <p:spPr>
            <a:xfrm>
              <a:off x="642765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99D3F8D-25DD-F547-203D-296A2E596083}"/>
                </a:ext>
              </a:extLst>
            </p:cNvPr>
            <p:cNvSpPr/>
            <p:nvPr/>
          </p:nvSpPr>
          <p:spPr>
            <a:xfrm>
              <a:off x="686353" y="2546905"/>
              <a:ext cx="1660634" cy="86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4"/>
                  </a:lnTo>
                  <a:lnTo>
                    <a:pt x="21599" y="19854"/>
                  </a:lnTo>
                  <a:close/>
                  <a:moveTo>
                    <a:pt x="150" y="18120"/>
                  </a:moveTo>
                  <a:lnTo>
                    <a:pt x="0" y="18120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1"/>
                  </a:moveTo>
                  <a:lnTo>
                    <a:pt x="0" y="14641"/>
                  </a:lnTo>
                  <a:lnTo>
                    <a:pt x="0" y="12901"/>
                  </a:lnTo>
                  <a:lnTo>
                    <a:pt x="150" y="12901"/>
                  </a:lnTo>
                  <a:close/>
                  <a:moveTo>
                    <a:pt x="21599" y="14635"/>
                  </a:moveTo>
                  <a:lnTo>
                    <a:pt x="21449" y="14635"/>
                  </a:lnTo>
                  <a:lnTo>
                    <a:pt x="21449" y="12895"/>
                  </a:lnTo>
                  <a:lnTo>
                    <a:pt x="21599" y="12895"/>
                  </a:lnTo>
                  <a:close/>
                  <a:moveTo>
                    <a:pt x="150" y="11159"/>
                  </a:moveTo>
                  <a:lnTo>
                    <a:pt x="0" y="11159"/>
                  </a:lnTo>
                  <a:lnTo>
                    <a:pt x="0" y="9421"/>
                  </a:lnTo>
                  <a:lnTo>
                    <a:pt x="150" y="9421"/>
                  </a:lnTo>
                  <a:close/>
                  <a:moveTo>
                    <a:pt x="21599" y="11159"/>
                  </a:moveTo>
                  <a:lnTo>
                    <a:pt x="21449" y="11159"/>
                  </a:lnTo>
                  <a:lnTo>
                    <a:pt x="21449" y="9416"/>
                  </a:lnTo>
                  <a:lnTo>
                    <a:pt x="21599" y="9416"/>
                  </a:lnTo>
                  <a:close/>
                  <a:moveTo>
                    <a:pt x="150" y="7681"/>
                  </a:moveTo>
                  <a:lnTo>
                    <a:pt x="0" y="7681"/>
                  </a:lnTo>
                  <a:lnTo>
                    <a:pt x="0" y="5941"/>
                  </a:lnTo>
                  <a:lnTo>
                    <a:pt x="150" y="5941"/>
                  </a:lnTo>
                  <a:close/>
                  <a:moveTo>
                    <a:pt x="21599" y="7675"/>
                  </a:moveTo>
                  <a:lnTo>
                    <a:pt x="21449" y="7675"/>
                  </a:lnTo>
                  <a:lnTo>
                    <a:pt x="21449" y="5935"/>
                  </a:lnTo>
                  <a:lnTo>
                    <a:pt x="21599" y="5935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9"/>
                    <a:pt x="5" y="2578"/>
                    <a:pt x="16" y="2439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6"/>
                  </a:moveTo>
                  <a:lnTo>
                    <a:pt x="21449" y="4196"/>
                  </a:lnTo>
                  <a:lnTo>
                    <a:pt x="21449" y="2863"/>
                  </a:lnTo>
                  <a:cubicBezTo>
                    <a:pt x="21449" y="2735"/>
                    <a:pt x="21444" y="2607"/>
                    <a:pt x="21434" y="2480"/>
                  </a:cubicBezTo>
                  <a:lnTo>
                    <a:pt x="21584" y="2437"/>
                  </a:lnTo>
                  <a:cubicBezTo>
                    <a:pt x="21594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5" y="398"/>
                    <a:pt x="958" y="114"/>
                    <a:pt x="1276" y="26"/>
                  </a:cubicBezTo>
                  <a:lnTo>
                    <a:pt x="1298" y="313"/>
                  </a:lnTo>
                  <a:cubicBezTo>
                    <a:pt x="1012" y="392"/>
                    <a:pt x="748" y="646"/>
                    <a:pt x="544" y="1038"/>
                  </a:cubicBezTo>
                  <a:close/>
                  <a:moveTo>
                    <a:pt x="21053" y="1038"/>
                  </a:moveTo>
                  <a:cubicBezTo>
                    <a:pt x="20849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6" y="288"/>
                  </a:lnTo>
                  <a:lnTo>
                    <a:pt x="16686" y="0"/>
                  </a:lnTo>
                  <a:lnTo>
                    <a:pt x="17592" y="0"/>
                  </a:lnTo>
                  <a:close/>
                  <a:moveTo>
                    <a:pt x="15782" y="288"/>
                  </a:moveTo>
                  <a:lnTo>
                    <a:pt x="14874" y="288"/>
                  </a:lnTo>
                  <a:lnTo>
                    <a:pt x="14874" y="0"/>
                  </a:lnTo>
                  <a:lnTo>
                    <a:pt x="15780" y="0"/>
                  </a:lnTo>
                  <a:close/>
                  <a:moveTo>
                    <a:pt x="13970" y="288"/>
                  </a:moveTo>
                  <a:lnTo>
                    <a:pt x="13062" y="288"/>
                  </a:lnTo>
                  <a:lnTo>
                    <a:pt x="13062" y="0"/>
                  </a:lnTo>
                  <a:lnTo>
                    <a:pt x="13968" y="0"/>
                  </a:lnTo>
                  <a:close/>
                  <a:moveTo>
                    <a:pt x="12158" y="288"/>
                  </a:moveTo>
                  <a:lnTo>
                    <a:pt x="11250" y="288"/>
                  </a:lnTo>
                  <a:lnTo>
                    <a:pt x="11250" y="0"/>
                  </a:lnTo>
                  <a:lnTo>
                    <a:pt x="12156" y="0"/>
                  </a:lnTo>
                  <a:close/>
                  <a:moveTo>
                    <a:pt x="10347" y="288"/>
                  </a:moveTo>
                  <a:lnTo>
                    <a:pt x="9439" y="288"/>
                  </a:lnTo>
                  <a:lnTo>
                    <a:pt x="9439" y="0"/>
                  </a:lnTo>
                  <a:lnTo>
                    <a:pt x="10345" y="0"/>
                  </a:lnTo>
                  <a:close/>
                  <a:moveTo>
                    <a:pt x="8535" y="288"/>
                  </a:moveTo>
                  <a:lnTo>
                    <a:pt x="7627" y="288"/>
                  </a:lnTo>
                  <a:lnTo>
                    <a:pt x="7627" y="0"/>
                  </a:lnTo>
                  <a:lnTo>
                    <a:pt x="8533" y="0"/>
                  </a:lnTo>
                  <a:close/>
                  <a:moveTo>
                    <a:pt x="6723" y="288"/>
                  </a:moveTo>
                  <a:lnTo>
                    <a:pt x="5815" y="288"/>
                  </a:lnTo>
                  <a:lnTo>
                    <a:pt x="5815" y="0"/>
                  </a:lnTo>
                  <a:lnTo>
                    <a:pt x="6721" y="0"/>
                  </a:lnTo>
                  <a:close/>
                  <a:moveTo>
                    <a:pt x="4911" y="288"/>
                  </a:moveTo>
                  <a:lnTo>
                    <a:pt x="4004" y="288"/>
                  </a:lnTo>
                  <a:lnTo>
                    <a:pt x="4004" y="0"/>
                  </a:lnTo>
                  <a:lnTo>
                    <a:pt x="4912" y="0"/>
                  </a:lnTo>
                  <a:close/>
                  <a:moveTo>
                    <a:pt x="3100" y="288"/>
                  </a:moveTo>
                  <a:lnTo>
                    <a:pt x="2191" y="288"/>
                  </a:lnTo>
                  <a:lnTo>
                    <a:pt x="2191" y="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288008C-8D52-3FD1-4D28-ADE8B074A2C8}"/>
                </a:ext>
              </a:extLst>
            </p:cNvPr>
            <p:cNvSpPr/>
            <p:nvPr/>
          </p:nvSpPr>
          <p:spPr>
            <a:xfrm>
              <a:off x="769036" y="2648274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F5C5C960-D856-FA33-950B-37C65F90854E}"/>
                </a:ext>
              </a:extLst>
            </p:cNvPr>
            <p:cNvSpPr/>
            <p:nvPr/>
          </p:nvSpPr>
          <p:spPr>
            <a:xfrm>
              <a:off x="7708871" y="3427714"/>
              <a:ext cx="1767762" cy="88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5" name="Freeform 93">
              <a:extLst>
                <a:ext uri="{FF2B5EF4-FFF2-40B4-BE49-F238E27FC236}">
                  <a16:creationId xmlns:a16="http://schemas.microsoft.com/office/drawing/2014/main" id="{5AFA6CDC-7F50-8148-80AA-D770F936F627}"/>
                </a:ext>
              </a:extLst>
            </p:cNvPr>
            <p:cNvSpPr/>
            <p:nvPr/>
          </p:nvSpPr>
          <p:spPr>
            <a:xfrm>
              <a:off x="7746089" y="2546829"/>
              <a:ext cx="1660634" cy="86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6" name="Freeform 96">
              <a:extLst>
                <a:ext uri="{FF2B5EF4-FFF2-40B4-BE49-F238E27FC236}">
                  <a16:creationId xmlns:a16="http://schemas.microsoft.com/office/drawing/2014/main" id="{BADF8BAF-D986-69FC-D743-60886B6AD720}"/>
                </a:ext>
              </a:extLst>
            </p:cNvPr>
            <p:cNvSpPr/>
            <p:nvPr/>
          </p:nvSpPr>
          <p:spPr>
            <a:xfrm>
              <a:off x="7835142" y="2632933"/>
              <a:ext cx="1515256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671F813B-3064-88AE-39ED-5075666737CF}"/>
                </a:ext>
              </a:extLst>
            </p:cNvPr>
            <p:cNvSpPr/>
            <p:nvPr/>
          </p:nvSpPr>
          <p:spPr>
            <a:xfrm>
              <a:off x="9476322" y="2545165"/>
              <a:ext cx="1767722" cy="88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F46653A-B3CC-79DA-73C7-336CD570F9EE}"/>
                </a:ext>
              </a:extLst>
            </p:cNvPr>
            <p:cNvSpPr/>
            <p:nvPr/>
          </p:nvSpPr>
          <p:spPr>
            <a:xfrm>
              <a:off x="9529924" y="3442053"/>
              <a:ext cx="1660519" cy="86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6BD0F724-1D87-EE25-4AF5-6C8474EE130A}"/>
                </a:ext>
              </a:extLst>
            </p:cNvPr>
            <p:cNvSpPr/>
            <p:nvPr/>
          </p:nvSpPr>
          <p:spPr>
            <a:xfrm>
              <a:off x="9602555" y="2643512"/>
              <a:ext cx="1515254" cy="151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716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D5E0141-1D2A-2A0B-BCA6-2D1A52108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1751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7FDB342-A57E-5F46-995F-7EB02D5E81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0305" y="26429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E102A18-A9A2-0647-D4B1-5774CD62A0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9498" y="26556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36D75A9-D217-B4E2-B600-37B859F386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58548" y="264290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FAFC62B-6C62-4B6A-5336-395D5BEBE0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32127" y="2649257"/>
            <a:ext cx="1510521" cy="150256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A02A1-9C7D-A51C-F1ED-AED8AC6CA12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C00C3A-9DCC-9713-048E-CFF7550C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8ED05B-5B10-A994-5D85-DDA49B436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2E5FB64-7014-4EAC-B66F-A4FF9B7420E4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93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0A2D4-ECFB-E61C-2110-3C26C858A2C6}"/>
              </a:ext>
            </a:extLst>
          </p:cNvPr>
          <p:cNvGrpSpPr/>
          <p:nvPr userDrawn="1"/>
        </p:nvGrpSpPr>
        <p:grpSpPr>
          <a:xfrm>
            <a:off x="180941" y="2622625"/>
            <a:ext cx="11869910" cy="1608346"/>
            <a:chOff x="180941" y="2622625"/>
            <a:chExt cx="11869910" cy="1608346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7DECF04-A936-9F44-B031-D7E415A09E9D}"/>
                </a:ext>
              </a:extLst>
            </p:cNvPr>
            <p:cNvCxnSpPr>
              <a:cxnSpLocks/>
            </p:cNvCxnSpPr>
            <p:nvPr/>
          </p:nvCxnSpPr>
          <p:spPr>
            <a:xfrm>
              <a:off x="288638" y="3427657"/>
              <a:ext cx="1170362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190">
              <a:extLst>
                <a:ext uri="{FF2B5EF4-FFF2-40B4-BE49-F238E27FC236}">
                  <a16:creationId xmlns:a16="http://schemas.microsoft.com/office/drawing/2014/main" id="{35BDEC86-0851-BAF2-F784-583D4BBA3729}"/>
                </a:ext>
              </a:extLst>
            </p:cNvPr>
            <p:cNvSpPr/>
            <p:nvPr/>
          </p:nvSpPr>
          <p:spPr>
            <a:xfrm rot="16996800">
              <a:off x="180909" y="3345556"/>
              <a:ext cx="167640" cy="1675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1" name="Freeform 190">
              <a:extLst>
                <a:ext uri="{FF2B5EF4-FFF2-40B4-BE49-F238E27FC236}">
                  <a16:creationId xmlns:a16="http://schemas.microsoft.com/office/drawing/2014/main" id="{DEC27FCA-A62B-7A3A-F837-B7493487FBA5}"/>
                </a:ext>
              </a:extLst>
            </p:cNvPr>
            <p:cNvSpPr/>
            <p:nvPr/>
          </p:nvSpPr>
          <p:spPr>
            <a:xfrm rot="16996800">
              <a:off x="11883244" y="3345556"/>
              <a:ext cx="167640" cy="1675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miter lim="400000"/>
            </a:ln>
            <a:effectLst>
              <a:outerShdw blurRad="50800" dist="38100" dir="5400000" algn="t" rotWithShape="0">
                <a:prstClr val="black">
                  <a:alpha val="8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EC89CF5E-336E-A53B-B763-0F29C31904AD}"/>
                </a:ext>
              </a:extLst>
            </p:cNvPr>
            <p:cNvSpPr/>
            <p:nvPr/>
          </p:nvSpPr>
          <p:spPr>
            <a:xfrm>
              <a:off x="2093443" y="2626884"/>
              <a:ext cx="1607021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0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92A76145-2002-03A3-8BBE-E878F66F72F8}"/>
                </a:ext>
              </a:extLst>
            </p:cNvPr>
            <p:cNvSpPr/>
            <p:nvPr/>
          </p:nvSpPr>
          <p:spPr>
            <a:xfrm>
              <a:off x="2142189" y="3445123"/>
              <a:ext cx="1509527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2" y="21600"/>
                  </a:lnTo>
                  <a:lnTo>
                    <a:pt x="18502" y="21312"/>
                  </a:lnTo>
                  <a:lnTo>
                    <a:pt x="19408" y="21312"/>
                  </a:lnTo>
                  <a:close/>
                  <a:moveTo>
                    <a:pt x="17597" y="21600"/>
                  </a:moveTo>
                  <a:lnTo>
                    <a:pt x="16691" y="21600"/>
                  </a:lnTo>
                  <a:lnTo>
                    <a:pt x="16691" y="21312"/>
                  </a:lnTo>
                  <a:lnTo>
                    <a:pt x="17599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2" y="21600"/>
                  </a:moveTo>
                  <a:lnTo>
                    <a:pt x="13067" y="21600"/>
                  </a:lnTo>
                  <a:lnTo>
                    <a:pt x="13067" y="21312"/>
                  </a:lnTo>
                  <a:lnTo>
                    <a:pt x="13972" y="21312"/>
                  </a:lnTo>
                  <a:close/>
                  <a:moveTo>
                    <a:pt x="12161" y="21600"/>
                  </a:moveTo>
                  <a:lnTo>
                    <a:pt x="11255" y="21600"/>
                  </a:lnTo>
                  <a:lnTo>
                    <a:pt x="11255" y="21312"/>
                  </a:lnTo>
                  <a:lnTo>
                    <a:pt x="12159" y="21312"/>
                  </a:lnTo>
                  <a:close/>
                  <a:moveTo>
                    <a:pt x="10349" y="21600"/>
                  </a:moveTo>
                  <a:lnTo>
                    <a:pt x="9442" y="21600"/>
                  </a:lnTo>
                  <a:lnTo>
                    <a:pt x="9442" y="21312"/>
                  </a:lnTo>
                  <a:lnTo>
                    <a:pt x="10349" y="21312"/>
                  </a:lnTo>
                  <a:close/>
                  <a:moveTo>
                    <a:pt x="8536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6" y="21312"/>
                  </a:lnTo>
                  <a:close/>
                  <a:moveTo>
                    <a:pt x="6725" y="21600"/>
                  </a:moveTo>
                  <a:lnTo>
                    <a:pt x="5820" y="21600"/>
                  </a:lnTo>
                  <a:lnTo>
                    <a:pt x="5820" y="21312"/>
                  </a:lnTo>
                  <a:lnTo>
                    <a:pt x="6726" y="21312"/>
                  </a:lnTo>
                  <a:close/>
                  <a:moveTo>
                    <a:pt x="4913" y="21600"/>
                  </a:moveTo>
                  <a:lnTo>
                    <a:pt x="4006" y="21600"/>
                  </a:lnTo>
                  <a:lnTo>
                    <a:pt x="4006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1" y="21484"/>
                    <a:pt x="667" y="21202"/>
                    <a:pt x="440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3" y="21284"/>
                  </a:lnTo>
                  <a:cubicBezTo>
                    <a:pt x="20588" y="21204"/>
                    <a:pt x="20853" y="20949"/>
                    <a:pt x="21056" y="20556"/>
                  </a:cubicBezTo>
                  <a:lnTo>
                    <a:pt x="21162" y="20760"/>
                  </a:lnTo>
                  <a:cubicBezTo>
                    <a:pt x="20936" y="21197"/>
                    <a:pt x="20642" y="21482"/>
                    <a:pt x="20324" y="21570"/>
                  </a:cubicBezTo>
                  <a:close/>
                  <a:moveTo>
                    <a:pt x="16" y="19161"/>
                  </a:moveTo>
                  <a:cubicBezTo>
                    <a:pt x="5" y="19019"/>
                    <a:pt x="0" y="18877"/>
                    <a:pt x="0" y="18733"/>
                  </a:cubicBezTo>
                  <a:lnTo>
                    <a:pt x="0" y="17401"/>
                  </a:lnTo>
                  <a:lnTo>
                    <a:pt x="150" y="17401"/>
                  </a:lnTo>
                  <a:lnTo>
                    <a:pt x="150" y="18733"/>
                  </a:lnTo>
                  <a:cubicBezTo>
                    <a:pt x="150" y="18862"/>
                    <a:pt x="155" y="18990"/>
                    <a:pt x="165" y="19117"/>
                  </a:cubicBezTo>
                  <a:close/>
                  <a:moveTo>
                    <a:pt x="21584" y="19155"/>
                  </a:moveTo>
                  <a:lnTo>
                    <a:pt x="21434" y="19113"/>
                  </a:lnTo>
                  <a:cubicBezTo>
                    <a:pt x="21444" y="18986"/>
                    <a:pt x="21449" y="18858"/>
                    <a:pt x="21449" y="18730"/>
                  </a:cubicBezTo>
                  <a:lnTo>
                    <a:pt x="21449" y="17388"/>
                  </a:lnTo>
                  <a:lnTo>
                    <a:pt x="21599" y="17388"/>
                  </a:lnTo>
                  <a:lnTo>
                    <a:pt x="21599" y="18730"/>
                  </a:lnTo>
                  <a:cubicBezTo>
                    <a:pt x="21599" y="18872"/>
                    <a:pt x="21595" y="19014"/>
                    <a:pt x="21584" y="19155"/>
                  </a:cubicBezTo>
                  <a:close/>
                  <a:moveTo>
                    <a:pt x="150" y="15662"/>
                  </a:moveTo>
                  <a:lnTo>
                    <a:pt x="0" y="15662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6"/>
                  </a:moveTo>
                  <a:lnTo>
                    <a:pt x="21450" y="15656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3"/>
                  </a:moveTo>
                  <a:lnTo>
                    <a:pt x="0" y="12183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7"/>
                  </a:moveTo>
                  <a:lnTo>
                    <a:pt x="21450" y="12177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4"/>
                  </a:moveTo>
                  <a:lnTo>
                    <a:pt x="0" y="5224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8"/>
                  </a:moveTo>
                  <a:lnTo>
                    <a:pt x="21450" y="5218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5"/>
                  </a:moveTo>
                  <a:lnTo>
                    <a:pt x="0" y="1745"/>
                  </a:lnTo>
                  <a:lnTo>
                    <a:pt x="0" y="5"/>
                  </a:lnTo>
                  <a:lnTo>
                    <a:pt x="150" y="5"/>
                  </a:lnTo>
                  <a:close/>
                  <a:moveTo>
                    <a:pt x="21600" y="1739"/>
                  </a:moveTo>
                  <a:lnTo>
                    <a:pt x="21450" y="1739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C75F9549-39B5-7B3F-B9CE-07AD2B06582C}"/>
                </a:ext>
              </a:extLst>
            </p:cNvPr>
            <p:cNvSpPr/>
            <p:nvPr/>
          </p:nvSpPr>
          <p:spPr>
            <a:xfrm>
              <a:off x="2208200" y="2719176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reeform 89">
              <a:extLst>
                <a:ext uri="{FF2B5EF4-FFF2-40B4-BE49-F238E27FC236}">
                  <a16:creationId xmlns:a16="http://schemas.microsoft.com/office/drawing/2014/main" id="{59BE40BE-FCC0-3E66-EA29-EC9403B1CCB5}"/>
                </a:ext>
              </a:extLst>
            </p:cNvPr>
            <p:cNvSpPr/>
            <p:nvPr/>
          </p:nvSpPr>
          <p:spPr>
            <a:xfrm>
              <a:off x="3702259" y="3427758"/>
              <a:ext cx="1607056" cy="8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B47494A8-E1D7-1044-3DF8-5E595EBF140C}"/>
                </a:ext>
              </a:extLst>
            </p:cNvPr>
            <p:cNvSpPr/>
            <p:nvPr/>
          </p:nvSpPr>
          <p:spPr>
            <a:xfrm>
              <a:off x="3736094" y="2626954"/>
              <a:ext cx="1509667" cy="78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5"/>
                  </a:lnTo>
                  <a:lnTo>
                    <a:pt x="21599" y="19855"/>
                  </a:lnTo>
                  <a:close/>
                  <a:moveTo>
                    <a:pt x="150" y="18121"/>
                  </a:moveTo>
                  <a:lnTo>
                    <a:pt x="0" y="18121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2"/>
                  </a:moveTo>
                  <a:lnTo>
                    <a:pt x="0" y="14642"/>
                  </a:lnTo>
                  <a:lnTo>
                    <a:pt x="0" y="12902"/>
                  </a:lnTo>
                  <a:lnTo>
                    <a:pt x="150" y="12902"/>
                  </a:lnTo>
                  <a:close/>
                  <a:moveTo>
                    <a:pt x="21599" y="14636"/>
                  </a:moveTo>
                  <a:lnTo>
                    <a:pt x="21449" y="14636"/>
                  </a:lnTo>
                  <a:lnTo>
                    <a:pt x="21449" y="12896"/>
                  </a:lnTo>
                  <a:lnTo>
                    <a:pt x="21599" y="12896"/>
                  </a:lnTo>
                  <a:close/>
                  <a:moveTo>
                    <a:pt x="150" y="11160"/>
                  </a:moveTo>
                  <a:lnTo>
                    <a:pt x="0" y="11160"/>
                  </a:lnTo>
                  <a:lnTo>
                    <a:pt x="0" y="9422"/>
                  </a:lnTo>
                  <a:lnTo>
                    <a:pt x="150" y="9422"/>
                  </a:lnTo>
                  <a:close/>
                  <a:moveTo>
                    <a:pt x="21599" y="11155"/>
                  </a:moveTo>
                  <a:lnTo>
                    <a:pt x="21449" y="11155"/>
                  </a:lnTo>
                  <a:lnTo>
                    <a:pt x="21449" y="9417"/>
                  </a:lnTo>
                  <a:lnTo>
                    <a:pt x="21599" y="9417"/>
                  </a:lnTo>
                  <a:close/>
                  <a:moveTo>
                    <a:pt x="150" y="7680"/>
                  </a:moveTo>
                  <a:lnTo>
                    <a:pt x="0" y="7680"/>
                  </a:lnTo>
                  <a:lnTo>
                    <a:pt x="0" y="5942"/>
                  </a:lnTo>
                  <a:lnTo>
                    <a:pt x="150" y="5942"/>
                  </a:lnTo>
                  <a:close/>
                  <a:moveTo>
                    <a:pt x="21599" y="7674"/>
                  </a:moveTo>
                  <a:lnTo>
                    <a:pt x="21449" y="7674"/>
                  </a:lnTo>
                  <a:lnTo>
                    <a:pt x="21449" y="5937"/>
                  </a:lnTo>
                  <a:lnTo>
                    <a:pt x="21599" y="5937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8"/>
                    <a:pt x="5" y="2578"/>
                    <a:pt x="16" y="2438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5"/>
                  </a:moveTo>
                  <a:lnTo>
                    <a:pt x="21449" y="4195"/>
                  </a:lnTo>
                  <a:lnTo>
                    <a:pt x="21449" y="2863"/>
                  </a:lnTo>
                  <a:cubicBezTo>
                    <a:pt x="21449" y="2735"/>
                    <a:pt x="21444" y="2606"/>
                    <a:pt x="21434" y="2480"/>
                  </a:cubicBezTo>
                  <a:lnTo>
                    <a:pt x="21584" y="2436"/>
                  </a:lnTo>
                  <a:cubicBezTo>
                    <a:pt x="21595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4" y="398"/>
                    <a:pt x="958" y="114"/>
                    <a:pt x="1276" y="26"/>
                  </a:cubicBezTo>
                  <a:lnTo>
                    <a:pt x="1297" y="313"/>
                  </a:lnTo>
                  <a:cubicBezTo>
                    <a:pt x="1012" y="392"/>
                    <a:pt x="748" y="647"/>
                    <a:pt x="544" y="1040"/>
                  </a:cubicBezTo>
                  <a:close/>
                  <a:moveTo>
                    <a:pt x="21053" y="1038"/>
                  </a:moveTo>
                  <a:cubicBezTo>
                    <a:pt x="20848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8" y="288"/>
                  </a:lnTo>
                  <a:lnTo>
                    <a:pt x="16688" y="0"/>
                  </a:lnTo>
                  <a:lnTo>
                    <a:pt x="17594" y="0"/>
                  </a:lnTo>
                  <a:close/>
                  <a:moveTo>
                    <a:pt x="15782" y="288"/>
                  </a:moveTo>
                  <a:lnTo>
                    <a:pt x="14876" y="288"/>
                  </a:lnTo>
                  <a:lnTo>
                    <a:pt x="14876" y="0"/>
                  </a:lnTo>
                  <a:lnTo>
                    <a:pt x="15782" y="0"/>
                  </a:lnTo>
                  <a:close/>
                  <a:moveTo>
                    <a:pt x="13970" y="288"/>
                  </a:moveTo>
                  <a:lnTo>
                    <a:pt x="13064" y="288"/>
                  </a:lnTo>
                  <a:lnTo>
                    <a:pt x="13064" y="0"/>
                  </a:lnTo>
                  <a:lnTo>
                    <a:pt x="13970" y="0"/>
                  </a:lnTo>
                  <a:close/>
                  <a:moveTo>
                    <a:pt x="12158" y="288"/>
                  </a:moveTo>
                  <a:lnTo>
                    <a:pt x="11253" y="288"/>
                  </a:lnTo>
                  <a:lnTo>
                    <a:pt x="11253" y="0"/>
                  </a:lnTo>
                  <a:lnTo>
                    <a:pt x="12158" y="0"/>
                  </a:lnTo>
                  <a:close/>
                  <a:moveTo>
                    <a:pt x="10347" y="288"/>
                  </a:moveTo>
                  <a:lnTo>
                    <a:pt x="9441" y="288"/>
                  </a:lnTo>
                  <a:lnTo>
                    <a:pt x="9441" y="0"/>
                  </a:lnTo>
                  <a:lnTo>
                    <a:pt x="10347" y="0"/>
                  </a:lnTo>
                  <a:close/>
                  <a:moveTo>
                    <a:pt x="8535" y="288"/>
                  </a:moveTo>
                  <a:lnTo>
                    <a:pt x="7629" y="288"/>
                  </a:lnTo>
                  <a:lnTo>
                    <a:pt x="7629" y="0"/>
                  </a:lnTo>
                  <a:lnTo>
                    <a:pt x="8535" y="0"/>
                  </a:lnTo>
                  <a:close/>
                  <a:moveTo>
                    <a:pt x="6723" y="288"/>
                  </a:moveTo>
                  <a:lnTo>
                    <a:pt x="5817" y="288"/>
                  </a:lnTo>
                  <a:lnTo>
                    <a:pt x="5817" y="0"/>
                  </a:lnTo>
                  <a:lnTo>
                    <a:pt x="6720" y="0"/>
                  </a:lnTo>
                  <a:close/>
                  <a:moveTo>
                    <a:pt x="4911" y="288"/>
                  </a:moveTo>
                  <a:lnTo>
                    <a:pt x="4006" y="288"/>
                  </a:lnTo>
                  <a:lnTo>
                    <a:pt x="4006" y="0"/>
                  </a:lnTo>
                  <a:lnTo>
                    <a:pt x="4911" y="0"/>
                  </a:lnTo>
                  <a:close/>
                  <a:moveTo>
                    <a:pt x="3100" y="288"/>
                  </a:moveTo>
                  <a:lnTo>
                    <a:pt x="2193" y="288"/>
                  </a:lnTo>
                  <a:lnTo>
                    <a:pt x="2193" y="0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5" name="Freeform 96">
              <a:extLst>
                <a:ext uri="{FF2B5EF4-FFF2-40B4-BE49-F238E27FC236}">
                  <a16:creationId xmlns:a16="http://schemas.microsoft.com/office/drawing/2014/main" id="{72E6FE95-8B01-7E18-CAA7-8D9B5068FBE8}"/>
                </a:ext>
              </a:extLst>
            </p:cNvPr>
            <p:cNvSpPr/>
            <p:nvPr/>
          </p:nvSpPr>
          <p:spPr>
            <a:xfrm>
              <a:off x="3817051" y="2705230"/>
              <a:ext cx="1377506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0" name="Freeform 122">
              <a:extLst>
                <a:ext uri="{FF2B5EF4-FFF2-40B4-BE49-F238E27FC236}">
                  <a16:creationId xmlns:a16="http://schemas.microsoft.com/office/drawing/2014/main" id="{E0335214-4C5A-6D81-107F-70EBA31BC7D3}"/>
                </a:ext>
              </a:extLst>
            </p:cNvPr>
            <p:cNvSpPr/>
            <p:nvPr/>
          </p:nvSpPr>
          <p:spPr>
            <a:xfrm>
              <a:off x="5309314" y="2626884"/>
              <a:ext cx="1607020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1" name="Freeform 124">
              <a:extLst>
                <a:ext uri="{FF2B5EF4-FFF2-40B4-BE49-F238E27FC236}">
                  <a16:creationId xmlns:a16="http://schemas.microsoft.com/office/drawing/2014/main" id="{A90070D3-ED14-443B-9F2C-D375795CC5EE}"/>
                </a:ext>
              </a:extLst>
            </p:cNvPr>
            <p:cNvSpPr/>
            <p:nvPr/>
          </p:nvSpPr>
          <p:spPr>
            <a:xfrm>
              <a:off x="5358043" y="3445123"/>
              <a:ext cx="1509563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Freeform 131">
              <a:extLst>
                <a:ext uri="{FF2B5EF4-FFF2-40B4-BE49-F238E27FC236}">
                  <a16:creationId xmlns:a16="http://schemas.microsoft.com/office/drawing/2014/main" id="{61D43763-EFEB-440D-1CC4-2D10F01F06E9}"/>
                </a:ext>
              </a:extLst>
            </p:cNvPr>
            <p:cNvSpPr/>
            <p:nvPr/>
          </p:nvSpPr>
          <p:spPr>
            <a:xfrm>
              <a:off x="5424071" y="2719176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7" name="Freeform 155">
              <a:extLst>
                <a:ext uri="{FF2B5EF4-FFF2-40B4-BE49-F238E27FC236}">
                  <a16:creationId xmlns:a16="http://schemas.microsoft.com/office/drawing/2014/main" id="{57255A90-D402-E7A9-6FAC-E660384FD9FD}"/>
                </a:ext>
              </a:extLst>
            </p:cNvPr>
            <p:cNvSpPr/>
            <p:nvPr/>
          </p:nvSpPr>
          <p:spPr>
            <a:xfrm>
              <a:off x="488184" y="3427758"/>
              <a:ext cx="1607056" cy="8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4"/>
                  </a:lnTo>
                  <a:cubicBezTo>
                    <a:pt x="0" y="20321"/>
                    <a:pt x="639" y="21600"/>
                    <a:pt x="1428" y="21600"/>
                  </a:cubicBezTo>
                  <a:lnTo>
                    <a:pt x="20172" y="21600"/>
                  </a:lnTo>
                  <a:cubicBezTo>
                    <a:pt x="20961" y="21600"/>
                    <a:pt x="21600" y="20321"/>
                    <a:pt x="21600" y="18744"/>
                  </a:cubicBez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8" name="Freeform 158">
              <a:extLst>
                <a:ext uri="{FF2B5EF4-FFF2-40B4-BE49-F238E27FC236}">
                  <a16:creationId xmlns:a16="http://schemas.microsoft.com/office/drawing/2014/main" id="{F99D3F8D-25DD-F547-203D-296A2E596083}"/>
                </a:ext>
              </a:extLst>
            </p:cNvPr>
            <p:cNvSpPr/>
            <p:nvPr/>
          </p:nvSpPr>
          <p:spPr>
            <a:xfrm>
              <a:off x="527809" y="2627023"/>
              <a:ext cx="1509667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" y="21600"/>
                  </a:moveTo>
                  <a:lnTo>
                    <a:pt x="0" y="21600"/>
                  </a:lnTo>
                  <a:lnTo>
                    <a:pt x="0" y="19860"/>
                  </a:lnTo>
                  <a:lnTo>
                    <a:pt x="150" y="19860"/>
                  </a:lnTo>
                  <a:close/>
                  <a:moveTo>
                    <a:pt x="21599" y="21595"/>
                  </a:moveTo>
                  <a:lnTo>
                    <a:pt x="21449" y="21595"/>
                  </a:lnTo>
                  <a:lnTo>
                    <a:pt x="21449" y="19854"/>
                  </a:lnTo>
                  <a:lnTo>
                    <a:pt x="21599" y="19854"/>
                  </a:lnTo>
                  <a:close/>
                  <a:moveTo>
                    <a:pt x="150" y="18120"/>
                  </a:moveTo>
                  <a:lnTo>
                    <a:pt x="0" y="18120"/>
                  </a:lnTo>
                  <a:lnTo>
                    <a:pt x="0" y="16381"/>
                  </a:lnTo>
                  <a:lnTo>
                    <a:pt x="150" y="16381"/>
                  </a:lnTo>
                  <a:close/>
                  <a:moveTo>
                    <a:pt x="21599" y="18115"/>
                  </a:moveTo>
                  <a:lnTo>
                    <a:pt x="21449" y="18115"/>
                  </a:lnTo>
                  <a:lnTo>
                    <a:pt x="21449" y="16375"/>
                  </a:lnTo>
                  <a:lnTo>
                    <a:pt x="21599" y="16375"/>
                  </a:lnTo>
                  <a:close/>
                  <a:moveTo>
                    <a:pt x="150" y="14641"/>
                  </a:moveTo>
                  <a:lnTo>
                    <a:pt x="0" y="14641"/>
                  </a:lnTo>
                  <a:lnTo>
                    <a:pt x="0" y="12901"/>
                  </a:lnTo>
                  <a:lnTo>
                    <a:pt x="150" y="12901"/>
                  </a:lnTo>
                  <a:close/>
                  <a:moveTo>
                    <a:pt x="21599" y="14635"/>
                  </a:moveTo>
                  <a:lnTo>
                    <a:pt x="21449" y="14635"/>
                  </a:lnTo>
                  <a:lnTo>
                    <a:pt x="21449" y="12895"/>
                  </a:lnTo>
                  <a:lnTo>
                    <a:pt x="21599" y="12895"/>
                  </a:lnTo>
                  <a:close/>
                  <a:moveTo>
                    <a:pt x="150" y="11159"/>
                  </a:moveTo>
                  <a:lnTo>
                    <a:pt x="0" y="11159"/>
                  </a:lnTo>
                  <a:lnTo>
                    <a:pt x="0" y="9421"/>
                  </a:lnTo>
                  <a:lnTo>
                    <a:pt x="150" y="9421"/>
                  </a:lnTo>
                  <a:close/>
                  <a:moveTo>
                    <a:pt x="21599" y="11159"/>
                  </a:moveTo>
                  <a:lnTo>
                    <a:pt x="21449" y="11159"/>
                  </a:lnTo>
                  <a:lnTo>
                    <a:pt x="21449" y="9416"/>
                  </a:lnTo>
                  <a:lnTo>
                    <a:pt x="21599" y="9416"/>
                  </a:lnTo>
                  <a:close/>
                  <a:moveTo>
                    <a:pt x="150" y="7681"/>
                  </a:moveTo>
                  <a:lnTo>
                    <a:pt x="0" y="7681"/>
                  </a:lnTo>
                  <a:lnTo>
                    <a:pt x="0" y="5941"/>
                  </a:lnTo>
                  <a:lnTo>
                    <a:pt x="150" y="5941"/>
                  </a:lnTo>
                  <a:close/>
                  <a:moveTo>
                    <a:pt x="21599" y="7675"/>
                  </a:moveTo>
                  <a:lnTo>
                    <a:pt x="21449" y="7675"/>
                  </a:lnTo>
                  <a:lnTo>
                    <a:pt x="21449" y="5935"/>
                  </a:lnTo>
                  <a:lnTo>
                    <a:pt x="21599" y="5935"/>
                  </a:lnTo>
                  <a:close/>
                  <a:moveTo>
                    <a:pt x="150" y="4201"/>
                  </a:moveTo>
                  <a:lnTo>
                    <a:pt x="0" y="4201"/>
                  </a:lnTo>
                  <a:lnTo>
                    <a:pt x="0" y="2859"/>
                  </a:lnTo>
                  <a:cubicBezTo>
                    <a:pt x="0" y="2719"/>
                    <a:pt x="5" y="2578"/>
                    <a:pt x="16" y="2439"/>
                  </a:cubicBezTo>
                  <a:lnTo>
                    <a:pt x="166" y="2480"/>
                  </a:lnTo>
                  <a:cubicBezTo>
                    <a:pt x="156" y="2607"/>
                    <a:pt x="151" y="2735"/>
                    <a:pt x="151" y="2863"/>
                  </a:cubicBezTo>
                  <a:close/>
                  <a:moveTo>
                    <a:pt x="21599" y="4196"/>
                  </a:moveTo>
                  <a:lnTo>
                    <a:pt x="21449" y="4196"/>
                  </a:lnTo>
                  <a:lnTo>
                    <a:pt x="21449" y="2863"/>
                  </a:lnTo>
                  <a:cubicBezTo>
                    <a:pt x="21449" y="2735"/>
                    <a:pt x="21444" y="2607"/>
                    <a:pt x="21434" y="2480"/>
                  </a:cubicBezTo>
                  <a:lnTo>
                    <a:pt x="21584" y="2437"/>
                  </a:lnTo>
                  <a:cubicBezTo>
                    <a:pt x="21594" y="2578"/>
                    <a:pt x="21600" y="2721"/>
                    <a:pt x="21600" y="2864"/>
                  </a:cubicBezTo>
                  <a:close/>
                  <a:moveTo>
                    <a:pt x="544" y="1038"/>
                  </a:moveTo>
                  <a:lnTo>
                    <a:pt x="438" y="834"/>
                  </a:lnTo>
                  <a:cubicBezTo>
                    <a:pt x="665" y="398"/>
                    <a:pt x="958" y="114"/>
                    <a:pt x="1276" y="26"/>
                  </a:cubicBezTo>
                  <a:lnTo>
                    <a:pt x="1298" y="313"/>
                  </a:lnTo>
                  <a:cubicBezTo>
                    <a:pt x="1012" y="392"/>
                    <a:pt x="748" y="646"/>
                    <a:pt x="544" y="1038"/>
                  </a:cubicBezTo>
                  <a:close/>
                  <a:moveTo>
                    <a:pt x="21053" y="1038"/>
                  </a:moveTo>
                  <a:cubicBezTo>
                    <a:pt x="20849" y="646"/>
                    <a:pt x="20584" y="392"/>
                    <a:pt x="20298" y="313"/>
                  </a:cubicBezTo>
                  <a:lnTo>
                    <a:pt x="20319" y="26"/>
                  </a:lnTo>
                  <a:cubicBezTo>
                    <a:pt x="20637" y="113"/>
                    <a:pt x="20931" y="395"/>
                    <a:pt x="21158" y="831"/>
                  </a:cubicBezTo>
                  <a:close/>
                  <a:moveTo>
                    <a:pt x="19406" y="288"/>
                  </a:moveTo>
                  <a:lnTo>
                    <a:pt x="18498" y="288"/>
                  </a:lnTo>
                  <a:lnTo>
                    <a:pt x="18498" y="0"/>
                  </a:lnTo>
                  <a:lnTo>
                    <a:pt x="19404" y="0"/>
                  </a:lnTo>
                  <a:close/>
                  <a:moveTo>
                    <a:pt x="17594" y="288"/>
                  </a:moveTo>
                  <a:lnTo>
                    <a:pt x="16686" y="288"/>
                  </a:lnTo>
                  <a:lnTo>
                    <a:pt x="16686" y="0"/>
                  </a:lnTo>
                  <a:lnTo>
                    <a:pt x="17592" y="0"/>
                  </a:lnTo>
                  <a:close/>
                  <a:moveTo>
                    <a:pt x="15782" y="288"/>
                  </a:moveTo>
                  <a:lnTo>
                    <a:pt x="14874" y="288"/>
                  </a:lnTo>
                  <a:lnTo>
                    <a:pt x="14874" y="0"/>
                  </a:lnTo>
                  <a:lnTo>
                    <a:pt x="15780" y="0"/>
                  </a:lnTo>
                  <a:close/>
                  <a:moveTo>
                    <a:pt x="13970" y="288"/>
                  </a:moveTo>
                  <a:lnTo>
                    <a:pt x="13062" y="288"/>
                  </a:lnTo>
                  <a:lnTo>
                    <a:pt x="13062" y="0"/>
                  </a:lnTo>
                  <a:lnTo>
                    <a:pt x="13968" y="0"/>
                  </a:lnTo>
                  <a:close/>
                  <a:moveTo>
                    <a:pt x="12158" y="288"/>
                  </a:moveTo>
                  <a:lnTo>
                    <a:pt x="11250" y="288"/>
                  </a:lnTo>
                  <a:lnTo>
                    <a:pt x="11250" y="0"/>
                  </a:lnTo>
                  <a:lnTo>
                    <a:pt x="12156" y="0"/>
                  </a:lnTo>
                  <a:close/>
                  <a:moveTo>
                    <a:pt x="10347" y="288"/>
                  </a:moveTo>
                  <a:lnTo>
                    <a:pt x="9439" y="288"/>
                  </a:lnTo>
                  <a:lnTo>
                    <a:pt x="9439" y="0"/>
                  </a:lnTo>
                  <a:lnTo>
                    <a:pt x="10345" y="0"/>
                  </a:lnTo>
                  <a:close/>
                  <a:moveTo>
                    <a:pt x="8535" y="288"/>
                  </a:moveTo>
                  <a:lnTo>
                    <a:pt x="7627" y="288"/>
                  </a:lnTo>
                  <a:lnTo>
                    <a:pt x="7627" y="0"/>
                  </a:lnTo>
                  <a:lnTo>
                    <a:pt x="8533" y="0"/>
                  </a:lnTo>
                  <a:close/>
                  <a:moveTo>
                    <a:pt x="6723" y="288"/>
                  </a:moveTo>
                  <a:lnTo>
                    <a:pt x="5815" y="288"/>
                  </a:lnTo>
                  <a:lnTo>
                    <a:pt x="5815" y="0"/>
                  </a:lnTo>
                  <a:lnTo>
                    <a:pt x="6721" y="0"/>
                  </a:lnTo>
                  <a:close/>
                  <a:moveTo>
                    <a:pt x="4911" y="288"/>
                  </a:moveTo>
                  <a:lnTo>
                    <a:pt x="4004" y="288"/>
                  </a:lnTo>
                  <a:lnTo>
                    <a:pt x="4004" y="0"/>
                  </a:lnTo>
                  <a:lnTo>
                    <a:pt x="4912" y="0"/>
                  </a:lnTo>
                  <a:close/>
                  <a:moveTo>
                    <a:pt x="3100" y="288"/>
                  </a:moveTo>
                  <a:lnTo>
                    <a:pt x="2191" y="288"/>
                  </a:lnTo>
                  <a:lnTo>
                    <a:pt x="2191" y="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9" name="Freeform 165">
              <a:extLst>
                <a:ext uri="{FF2B5EF4-FFF2-40B4-BE49-F238E27FC236}">
                  <a16:creationId xmlns:a16="http://schemas.microsoft.com/office/drawing/2014/main" id="{5288008C-8D52-3FD1-4D28-ADE8B074A2C8}"/>
                </a:ext>
              </a:extLst>
            </p:cNvPr>
            <p:cNvSpPr/>
            <p:nvPr/>
          </p:nvSpPr>
          <p:spPr>
            <a:xfrm>
              <a:off x="602976" y="2719176"/>
              <a:ext cx="1377506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DAFD6C-CFF0-F0FF-877F-0309A1BBA2E8}"/>
                </a:ext>
              </a:extLst>
            </p:cNvPr>
            <p:cNvGrpSpPr/>
            <p:nvPr userDrawn="1"/>
          </p:nvGrpSpPr>
          <p:grpSpPr>
            <a:xfrm>
              <a:off x="6911917" y="2626954"/>
              <a:ext cx="1607056" cy="1604017"/>
              <a:chOff x="6911917" y="2626954"/>
              <a:chExt cx="1607056" cy="1604017"/>
            </a:xfrm>
          </p:grpSpPr>
          <p:sp>
            <p:nvSpPr>
              <p:cNvPr id="44" name="Freeform 89">
                <a:extLst>
                  <a:ext uri="{FF2B5EF4-FFF2-40B4-BE49-F238E27FC236}">
                    <a16:creationId xmlns:a16="http://schemas.microsoft.com/office/drawing/2014/main" id="{F5C5C960-D856-FA33-950B-37C65F90854E}"/>
                  </a:ext>
                </a:extLst>
              </p:cNvPr>
              <p:cNvSpPr/>
              <p:nvPr/>
            </p:nvSpPr>
            <p:spPr>
              <a:xfrm>
                <a:off x="6911917" y="3427758"/>
                <a:ext cx="1607056" cy="80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Freeform 93">
                <a:extLst>
                  <a:ext uri="{FF2B5EF4-FFF2-40B4-BE49-F238E27FC236}">
                    <a16:creationId xmlns:a16="http://schemas.microsoft.com/office/drawing/2014/main" id="{5AFA6CDC-7F50-8148-80AA-D770F936F627}"/>
                  </a:ext>
                </a:extLst>
              </p:cNvPr>
              <p:cNvSpPr/>
              <p:nvPr/>
            </p:nvSpPr>
            <p:spPr>
              <a:xfrm>
                <a:off x="6945751" y="2626954"/>
                <a:ext cx="1509667" cy="78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Freeform 96">
                <a:extLst>
                  <a:ext uri="{FF2B5EF4-FFF2-40B4-BE49-F238E27FC236}">
                    <a16:creationId xmlns:a16="http://schemas.microsoft.com/office/drawing/2014/main" id="{BADF8BAF-D986-69FC-D743-60886B6AD720}"/>
                  </a:ext>
                </a:extLst>
              </p:cNvPr>
              <p:cNvSpPr/>
              <p:nvPr/>
            </p:nvSpPr>
            <p:spPr>
              <a:xfrm>
                <a:off x="7026709" y="2705230"/>
                <a:ext cx="1377506" cy="13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7" name="Freeform 122">
              <a:extLst>
                <a:ext uri="{FF2B5EF4-FFF2-40B4-BE49-F238E27FC236}">
                  <a16:creationId xmlns:a16="http://schemas.microsoft.com/office/drawing/2014/main" id="{671F813B-3064-88AE-39ED-5075666737CF}"/>
                </a:ext>
              </a:extLst>
            </p:cNvPr>
            <p:cNvSpPr/>
            <p:nvPr/>
          </p:nvSpPr>
          <p:spPr>
            <a:xfrm>
              <a:off x="8518691" y="2625441"/>
              <a:ext cx="1607020" cy="80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856"/>
                  </a:lnTo>
                  <a:cubicBezTo>
                    <a:pt x="0" y="1279"/>
                    <a:pt x="639" y="0"/>
                    <a:pt x="1428" y="0"/>
                  </a:cubicBezTo>
                  <a:lnTo>
                    <a:pt x="20172" y="0"/>
                  </a:lnTo>
                  <a:cubicBezTo>
                    <a:pt x="20961" y="0"/>
                    <a:pt x="21600" y="1279"/>
                    <a:pt x="21600" y="2856"/>
                  </a:cubicBezTo>
                  <a:lnTo>
                    <a:pt x="21600" y="2160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Freeform 124">
              <a:extLst>
                <a:ext uri="{FF2B5EF4-FFF2-40B4-BE49-F238E27FC236}">
                  <a16:creationId xmlns:a16="http://schemas.microsoft.com/office/drawing/2014/main" id="{EF46653A-B3CC-79DA-73C7-336CD570F9EE}"/>
                </a:ext>
              </a:extLst>
            </p:cNvPr>
            <p:cNvSpPr/>
            <p:nvPr/>
          </p:nvSpPr>
          <p:spPr>
            <a:xfrm>
              <a:off x="8567420" y="3440794"/>
              <a:ext cx="1509563" cy="7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8" y="21600"/>
                  </a:moveTo>
                  <a:lnTo>
                    <a:pt x="18500" y="21600"/>
                  </a:lnTo>
                  <a:lnTo>
                    <a:pt x="18500" y="21312"/>
                  </a:lnTo>
                  <a:lnTo>
                    <a:pt x="19406" y="21312"/>
                  </a:lnTo>
                  <a:close/>
                  <a:moveTo>
                    <a:pt x="17596" y="21600"/>
                  </a:moveTo>
                  <a:lnTo>
                    <a:pt x="16690" y="21600"/>
                  </a:lnTo>
                  <a:lnTo>
                    <a:pt x="16690" y="21312"/>
                  </a:lnTo>
                  <a:lnTo>
                    <a:pt x="17596" y="21312"/>
                  </a:lnTo>
                  <a:close/>
                  <a:moveTo>
                    <a:pt x="15784" y="21600"/>
                  </a:moveTo>
                  <a:lnTo>
                    <a:pt x="14878" y="21600"/>
                  </a:lnTo>
                  <a:lnTo>
                    <a:pt x="14878" y="21312"/>
                  </a:lnTo>
                  <a:lnTo>
                    <a:pt x="15784" y="21312"/>
                  </a:lnTo>
                  <a:close/>
                  <a:moveTo>
                    <a:pt x="13973" y="21600"/>
                  </a:moveTo>
                  <a:lnTo>
                    <a:pt x="13066" y="21600"/>
                  </a:lnTo>
                  <a:lnTo>
                    <a:pt x="13066" y="21312"/>
                  </a:lnTo>
                  <a:lnTo>
                    <a:pt x="13973" y="21312"/>
                  </a:lnTo>
                  <a:close/>
                  <a:moveTo>
                    <a:pt x="12160" y="21600"/>
                  </a:moveTo>
                  <a:lnTo>
                    <a:pt x="11254" y="21600"/>
                  </a:lnTo>
                  <a:lnTo>
                    <a:pt x="11254" y="21312"/>
                  </a:lnTo>
                  <a:lnTo>
                    <a:pt x="12161" y="21312"/>
                  </a:lnTo>
                  <a:close/>
                  <a:moveTo>
                    <a:pt x="10349" y="21600"/>
                  </a:moveTo>
                  <a:lnTo>
                    <a:pt x="9443" y="21600"/>
                  </a:lnTo>
                  <a:lnTo>
                    <a:pt x="9443" y="21312"/>
                  </a:lnTo>
                  <a:lnTo>
                    <a:pt x="10349" y="21312"/>
                  </a:lnTo>
                  <a:close/>
                  <a:moveTo>
                    <a:pt x="8537" y="21600"/>
                  </a:moveTo>
                  <a:lnTo>
                    <a:pt x="7631" y="21600"/>
                  </a:lnTo>
                  <a:lnTo>
                    <a:pt x="7631" y="21312"/>
                  </a:lnTo>
                  <a:lnTo>
                    <a:pt x="8537" y="21312"/>
                  </a:lnTo>
                  <a:close/>
                  <a:moveTo>
                    <a:pt x="6725" y="21600"/>
                  </a:moveTo>
                  <a:lnTo>
                    <a:pt x="5819" y="21600"/>
                  </a:lnTo>
                  <a:lnTo>
                    <a:pt x="5819" y="21312"/>
                  </a:lnTo>
                  <a:lnTo>
                    <a:pt x="6725" y="21312"/>
                  </a:lnTo>
                  <a:close/>
                  <a:moveTo>
                    <a:pt x="4913" y="21600"/>
                  </a:moveTo>
                  <a:lnTo>
                    <a:pt x="4007" y="21600"/>
                  </a:lnTo>
                  <a:lnTo>
                    <a:pt x="4007" y="21312"/>
                  </a:lnTo>
                  <a:lnTo>
                    <a:pt x="4913" y="21312"/>
                  </a:lnTo>
                  <a:close/>
                  <a:moveTo>
                    <a:pt x="3101" y="21600"/>
                  </a:moveTo>
                  <a:lnTo>
                    <a:pt x="2195" y="21600"/>
                  </a:lnTo>
                  <a:lnTo>
                    <a:pt x="2195" y="21312"/>
                  </a:lnTo>
                  <a:lnTo>
                    <a:pt x="3101" y="21312"/>
                  </a:lnTo>
                  <a:close/>
                  <a:moveTo>
                    <a:pt x="1279" y="21571"/>
                  </a:moveTo>
                  <a:cubicBezTo>
                    <a:pt x="962" y="21484"/>
                    <a:pt x="667" y="21202"/>
                    <a:pt x="441" y="20766"/>
                  </a:cubicBezTo>
                  <a:lnTo>
                    <a:pt x="546" y="20562"/>
                  </a:lnTo>
                  <a:cubicBezTo>
                    <a:pt x="750" y="20954"/>
                    <a:pt x="1015" y="21208"/>
                    <a:pt x="1300" y="21287"/>
                  </a:cubicBezTo>
                  <a:close/>
                  <a:moveTo>
                    <a:pt x="20324" y="21571"/>
                  </a:moveTo>
                  <a:lnTo>
                    <a:pt x="20302" y="21284"/>
                  </a:lnTo>
                  <a:cubicBezTo>
                    <a:pt x="20588" y="21205"/>
                    <a:pt x="20852" y="20949"/>
                    <a:pt x="21056" y="20556"/>
                  </a:cubicBezTo>
                  <a:lnTo>
                    <a:pt x="21162" y="20760"/>
                  </a:lnTo>
                  <a:cubicBezTo>
                    <a:pt x="20936" y="21198"/>
                    <a:pt x="20642" y="21482"/>
                    <a:pt x="20324" y="21570"/>
                  </a:cubicBezTo>
                  <a:close/>
                  <a:moveTo>
                    <a:pt x="16" y="19162"/>
                  </a:moveTo>
                  <a:cubicBezTo>
                    <a:pt x="5" y="19020"/>
                    <a:pt x="0" y="18878"/>
                    <a:pt x="0" y="18734"/>
                  </a:cubicBezTo>
                  <a:lnTo>
                    <a:pt x="0" y="17402"/>
                  </a:lnTo>
                  <a:lnTo>
                    <a:pt x="150" y="17402"/>
                  </a:lnTo>
                  <a:lnTo>
                    <a:pt x="150" y="18734"/>
                  </a:lnTo>
                  <a:cubicBezTo>
                    <a:pt x="150" y="18863"/>
                    <a:pt x="155" y="18991"/>
                    <a:pt x="165" y="19118"/>
                  </a:cubicBezTo>
                  <a:close/>
                  <a:moveTo>
                    <a:pt x="21584" y="19156"/>
                  </a:moveTo>
                  <a:lnTo>
                    <a:pt x="21434" y="19114"/>
                  </a:lnTo>
                  <a:cubicBezTo>
                    <a:pt x="21444" y="18987"/>
                    <a:pt x="21449" y="18859"/>
                    <a:pt x="21449" y="18731"/>
                  </a:cubicBezTo>
                  <a:lnTo>
                    <a:pt x="21449" y="17389"/>
                  </a:lnTo>
                  <a:lnTo>
                    <a:pt x="21599" y="17389"/>
                  </a:lnTo>
                  <a:lnTo>
                    <a:pt x="21599" y="18731"/>
                  </a:lnTo>
                  <a:cubicBezTo>
                    <a:pt x="21599" y="18873"/>
                    <a:pt x="21594" y="19014"/>
                    <a:pt x="21584" y="19155"/>
                  </a:cubicBezTo>
                  <a:close/>
                  <a:moveTo>
                    <a:pt x="150" y="15663"/>
                  </a:moveTo>
                  <a:lnTo>
                    <a:pt x="0" y="15663"/>
                  </a:lnTo>
                  <a:lnTo>
                    <a:pt x="0" y="13922"/>
                  </a:lnTo>
                  <a:lnTo>
                    <a:pt x="150" y="13922"/>
                  </a:lnTo>
                  <a:close/>
                  <a:moveTo>
                    <a:pt x="21600" y="15657"/>
                  </a:moveTo>
                  <a:lnTo>
                    <a:pt x="21450" y="15657"/>
                  </a:lnTo>
                  <a:lnTo>
                    <a:pt x="21450" y="13917"/>
                  </a:lnTo>
                  <a:lnTo>
                    <a:pt x="21600" y="13917"/>
                  </a:lnTo>
                  <a:close/>
                  <a:moveTo>
                    <a:pt x="150" y="12184"/>
                  </a:moveTo>
                  <a:lnTo>
                    <a:pt x="0" y="12184"/>
                  </a:lnTo>
                  <a:lnTo>
                    <a:pt x="0" y="10443"/>
                  </a:lnTo>
                  <a:lnTo>
                    <a:pt x="150" y="10443"/>
                  </a:lnTo>
                  <a:close/>
                  <a:moveTo>
                    <a:pt x="21600" y="12178"/>
                  </a:moveTo>
                  <a:lnTo>
                    <a:pt x="21450" y="12178"/>
                  </a:lnTo>
                  <a:lnTo>
                    <a:pt x="21450" y="10438"/>
                  </a:lnTo>
                  <a:lnTo>
                    <a:pt x="21600" y="10438"/>
                  </a:lnTo>
                  <a:close/>
                  <a:moveTo>
                    <a:pt x="150" y="8701"/>
                  </a:moveTo>
                  <a:lnTo>
                    <a:pt x="0" y="8701"/>
                  </a:lnTo>
                  <a:lnTo>
                    <a:pt x="0" y="6964"/>
                  </a:lnTo>
                  <a:lnTo>
                    <a:pt x="150" y="6964"/>
                  </a:lnTo>
                  <a:close/>
                  <a:moveTo>
                    <a:pt x="21600" y="8695"/>
                  </a:moveTo>
                  <a:lnTo>
                    <a:pt x="21450" y="8695"/>
                  </a:lnTo>
                  <a:lnTo>
                    <a:pt x="21450" y="6958"/>
                  </a:lnTo>
                  <a:lnTo>
                    <a:pt x="21600" y="6958"/>
                  </a:lnTo>
                  <a:close/>
                  <a:moveTo>
                    <a:pt x="150" y="5222"/>
                  </a:moveTo>
                  <a:lnTo>
                    <a:pt x="0" y="5222"/>
                  </a:lnTo>
                  <a:lnTo>
                    <a:pt x="0" y="3485"/>
                  </a:lnTo>
                  <a:lnTo>
                    <a:pt x="150" y="3485"/>
                  </a:lnTo>
                  <a:close/>
                  <a:moveTo>
                    <a:pt x="21600" y="5216"/>
                  </a:moveTo>
                  <a:lnTo>
                    <a:pt x="21450" y="5216"/>
                  </a:lnTo>
                  <a:lnTo>
                    <a:pt x="21450" y="3479"/>
                  </a:lnTo>
                  <a:lnTo>
                    <a:pt x="21600" y="3479"/>
                  </a:lnTo>
                  <a:close/>
                  <a:moveTo>
                    <a:pt x="150" y="1743"/>
                  </a:moveTo>
                  <a:lnTo>
                    <a:pt x="0" y="1743"/>
                  </a:lnTo>
                  <a:lnTo>
                    <a:pt x="0" y="6"/>
                  </a:lnTo>
                  <a:lnTo>
                    <a:pt x="150" y="6"/>
                  </a:lnTo>
                  <a:close/>
                  <a:moveTo>
                    <a:pt x="21600" y="1738"/>
                  </a:moveTo>
                  <a:lnTo>
                    <a:pt x="21450" y="1738"/>
                  </a:lnTo>
                  <a:lnTo>
                    <a:pt x="2145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DFF5"/>
            </a:solidFill>
            <a:ln w="9525">
              <a:noFill/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Freeform 131">
              <a:extLst>
                <a:ext uri="{FF2B5EF4-FFF2-40B4-BE49-F238E27FC236}">
                  <a16:creationId xmlns:a16="http://schemas.microsoft.com/office/drawing/2014/main" id="{6BD0F724-1D87-EE25-4AF5-6C8474EE130A}"/>
                </a:ext>
              </a:extLst>
            </p:cNvPr>
            <p:cNvSpPr/>
            <p:nvPr/>
          </p:nvSpPr>
          <p:spPr>
            <a:xfrm>
              <a:off x="8633448" y="2714847"/>
              <a:ext cx="1377504" cy="137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4" y="0"/>
                  </a:moveTo>
                  <a:cubicBezTo>
                    <a:pt x="21212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212" y="21600"/>
                    <a:pt x="20734" y="21600"/>
                  </a:cubicBezTo>
                  <a:lnTo>
                    <a:pt x="866" y="21600"/>
                  </a:lnTo>
                  <a:cubicBezTo>
                    <a:pt x="388" y="21600"/>
                    <a:pt x="0" y="21600"/>
                    <a:pt x="0" y="21600"/>
                  </a:cubicBezTo>
                  <a:lnTo>
                    <a:pt x="0" y="0"/>
                  </a:lnTo>
                  <a:cubicBezTo>
                    <a:pt x="0" y="0"/>
                    <a:pt x="388" y="0"/>
                    <a:pt x="86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14C8C8-5602-5238-BAA7-AD142954073A}"/>
                </a:ext>
              </a:extLst>
            </p:cNvPr>
            <p:cNvGrpSpPr/>
            <p:nvPr userDrawn="1"/>
          </p:nvGrpSpPr>
          <p:grpSpPr>
            <a:xfrm>
              <a:off x="10144415" y="2622625"/>
              <a:ext cx="1607056" cy="1604017"/>
              <a:chOff x="6911917" y="2626954"/>
              <a:chExt cx="1607056" cy="1604017"/>
            </a:xfrm>
          </p:grpSpPr>
          <p:sp>
            <p:nvSpPr>
              <p:cNvPr id="12" name="Freeform 89">
                <a:extLst>
                  <a:ext uri="{FF2B5EF4-FFF2-40B4-BE49-F238E27FC236}">
                    <a16:creationId xmlns:a16="http://schemas.microsoft.com/office/drawing/2014/main" id="{26B2483A-A4BB-A657-411F-A3B876A02593}"/>
                  </a:ext>
                </a:extLst>
              </p:cNvPr>
              <p:cNvSpPr/>
              <p:nvPr/>
            </p:nvSpPr>
            <p:spPr>
              <a:xfrm>
                <a:off x="6911917" y="3427758"/>
                <a:ext cx="1607056" cy="803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4" name="Freeform 93">
                <a:extLst>
                  <a:ext uri="{FF2B5EF4-FFF2-40B4-BE49-F238E27FC236}">
                    <a16:creationId xmlns:a16="http://schemas.microsoft.com/office/drawing/2014/main" id="{4B55D4AC-2415-6680-1E39-1E660BC6D100}"/>
                  </a:ext>
                </a:extLst>
              </p:cNvPr>
              <p:cNvSpPr/>
              <p:nvPr/>
            </p:nvSpPr>
            <p:spPr>
              <a:xfrm>
                <a:off x="6945751" y="2626954"/>
                <a:ext cx="1509667" cy="785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1C895563-C904-CFCF-5353-FA85EE6F971A}"/>
                  </a:ext>
                </a:extLst>
              </p:cNvPr>
              <p:cNvSpPr/>
              <p:nvPr/>
            </p:nvSpPr>
            <p:spPr>
              <a:xfrm>
                <a:off x="7026709" y="2705230"/>
                <a:ext cx="1377506" cy="137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06937" y="27220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D5E0141-1D2A-2A0B-BCA6-2D1A52108F1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2209901" y="27220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7FDB342-A57E-5F46-995F-7EB02D5E811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818436" y="27093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E102A18-A9A2-0647-D4B1-5774CD62A0F4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25948" y="2719176"/>
            <a:ext cx="1373201" cy="13726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36D75A9-D217-B4E2-B600-37B859F38687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028844" y="2706399"/>
            <a:ext cx="1373201" cy="137579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FAFC62B-6C62-4B6A-5336-395D5BEBE0F5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634499" y="2718083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E374969-952A-A50B-B0EF-ADA5820888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263512" y="2705452"/>
            <a:ext cx="1373201" cy="136596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5663C-4755-5D26-A446-953FE54302CC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90E37A4-BEF2-601C-47E6-D34378921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2066072-2B4D-CD60-E270-CABB607F4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621D19-E0D3-4968-85FC-CC3AC5066121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666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D0743E-2E14-7AA1-B2A1-4B232512028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AE6226A1-C921-C242-4006-5139F058B3C5}"/>
              </a:ext>
            </a:extLst>
          </p:cNvPr>
          <p:cNvSpPr/>
          <p:nvPr/>
        </p:nvSpPr>
        <p:spPr>
          <a:xfrm>
            <a:off x="804622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  <a:tileRect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99074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99075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E0B9C6A4-01E0-8ED3-2501-8074986AF47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Graphic 22">
            <a:extLst>
              <a:ext uri="{FF2B5EF4-FFF2-40B4-BE49-F238E27FC236}">
                <a16:creationId xmlns:a16="http://schemas.microsoft.com/office/drawing/2014/main" id="{60105AD7-4323-B0D2-A824-A052BC8A4212}"/>
              </a:ext>
            </a:extLst>
          </p:cNvPr>
          <p:cNvSpPr/>
          <p:nvPr/>
        </p:nvSpPr>
        <p:spPr>
          <a:xfrm>
            <a:off x="4588630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0" scaled="0"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E7A4E5-2B00-EA1A-69A4-EA4FF037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4457118" y="1427013"/>
            <a:ext cx="188113" cy="4420668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26BAF92-B6DE-53A4-D4ED-32C9C9AE27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0232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1146CDF-256C-5431-CA50-CB9F115D8F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40233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raphic 26">
            <a:extLst>
              <a:ext uri="{FF2B5EF4-FFF2-40B4-BE49-F238E27FC236}">
                <a16:creationId xmlns:a16="http://schemas.microsoft.com/office/drawing/2014/main" id="{5B1B1948-0FD4-171B-B836-ED654B1F85E2}"/>
              </a:ext>
            </a:extLst>
          </p:cNvPr>
          <p:cNvSpPr/>
          <p:nvPr/>
        </p:nvSpPr>
        <p:spPr>
          <a:xfrm>
            <a:off x="8251550" y="1931469"/>
            <a:ext cx="3061049" cy="530945"/>
          </a:xfrm>
          <a:custGeom>
            <a:avLst/>
            <a:gdLst>
              <a:gd name="connsiteX0" fmla="*/ 3061050 w 3061049"/>
              <a:gd name="connsiteY0" fmla="*/ 265346 h 530945"/>
              <a:gd name="connsiteX1" fmla="*/ 2795831 w 3061049"/>
              <a:gd name="connsiteY1" fmla="*/ 530946 h 530945"/>
              <a:gd name="connsiteX2" fmla="*/ 2795831 w 3061049"/>
              <a:gd name="connsiteY2" fmla="*/ 530946 h 530945"/>
              <a:gd name="connsiteX3" fmla="*/ 0 w 3061049"/>
              <a:gd name="connsiteY3" fmla="*/ 525621 h 530945"/>
              <a:gd name="connsiteX4" fmla="*/ 0 w 3061049"/>
              <a:gd name="connsiteY4" fmla="*/ 5071 h 530945"/>
              <a:gd name="connsiteX5" fmla="*/ 2795831 w 3061049"/>
              <a:gd name="connsiteY5" fmla="*/ 0 h 530945"/>
              <a:gd name="connsiteX6" fmla="*/ 3061050 w 3061049"/>
              <a:gd name="connsiteY6" fmla="*/ 265346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049" h="530945">
                <a:moveTo>
                  <a:pt x="3061050" y="265346"/>
                </a:moveTo>
                <a:cubicBezTo>
                  <a:pt x="3061050" y="412028"/>
                  <a:pt x="2942259" y="530946"/>
                  <a:pt x="2795831" y="530946"/>
                </a:cubicBezTo>
                <a:lnTo>
                  <a:pt x="2795831" y="530946"/>
                </a:lnTo>
                <a:lnTo>
                  <a:pt x="0" y="525621"/>
                </a:lnTo>
                <a:lnTo>
                  <a:pt x="0" y="5071"/>
                </a:lnTo>
                <a:lnTo>
                  <a:pt x="2795831" y="0"/>
                </a:lnTo>
                <a:cubicBezTo>
                  <a:pt x="2942259" y="0"/>
                  <a:pt x="3061050" y="118791"/>
                  <a:pt x="3061050" y="26534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205436-A0E3-90FA-B0E2-77B7BDCD6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8120038" y="1427013"/>
            <a:ext cx="188113" cy="4420668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43345FD-C342-656D-58CE-AF0B97EE21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03152" y="2584250"/>
            <a:ext cx="2711535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2D1FA24-EB61-1EC1-58D4-4E99790F131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03153" y="1974448"/>
            <a:ext cx="2711535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9D7F1FB9-BFED-344A-26CC-379184774685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76AC1C-5CCF-EC12-72E6-660B9A8D4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84" b="-1"/>
          <a:stretch/>
        </p:blipFill>
        <p:spPr>
          <a:xfrm flipH="1">
            <a:off x="608821" y="1427013"/>
            <a:ext cx="188113" cy="4420668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3A831BDF-B758-E86E-E221-9CDDC55BC9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2ADEF9-6516-8B2F-274D-02B89A70E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A109B3-F34F-41F2-A29A-4D153BCC1C20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200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3321125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6192892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9077164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522739" y="1926705"/>
            <a:ext cx="2630060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191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0574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0426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4683" y="2563930"/>
            <a:ext cx="2366518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17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1500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3179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47797" y="1964288"/>
            <a:ext cx="2355849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1369C7-5DE0-5BA5-E2AB-272F55C73F1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4A430D-70B8-38F9-3B70-ACFE48CB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F9D470-4B53-3623-4A4A-604DC94DA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02AE083-7DB4-4E1C-A6E3-909A1D84B587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2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2712413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5005096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7335879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raphic 38">
            <a:extLst>
              <a:ext uri="{FF2B5EF4-FFF2-40B4-BE49-F238E27FC236}">
                <a16:creationId xmlns:a16="http://schemas.microsoft.com/office/drawing/2014/main" id="{0D706837-D96F-AA20-2AF9-ABC5D31C4934}"/>
              </a:ext>
            </a:extLst>
          </p:cNvPr>
          <p:cNvSpPr/>
          <p:nvPr/>
        </p:nvSpPr>
        <p:spPr>
          <a:xfrm>
            <a:off x="9636182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399642" y="1926705"/>
            <a:ext cx="2173604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225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68518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69761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0529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345117-DBA8-35D2-F187-37D337A90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6495" y="2563930"/>
            <a:ext cx="1955800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225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8518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61588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82717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911F987-311D-06A2-182B-E6E09D1D3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5312" y="1964288"/>
            <a:ext cx="1946983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F9BF30-DBFC-0D73-134A-AD38B64D5F4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F0A8E6-4321-C34D-25C6-EACC20323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C8A849F-18AA-4D77-216B-C18332508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32668BF-1AA6-4793-B86E-1B2AE2B38860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685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5">
            <a:extLst>
              <a:ext uri="{FF2B5EF4-FFF2-40B4-BE49-F238E27FC236}">
                <a16:creationId xmlns:a16="http://schemas.microsoft.com/office/drawing/2014/main" id="{539FEC38-11A1-1665-0C9D-64A9A28E2073}"/>
              </a:ext>
            </a:extLst>
          </p:cNvPr>
          <p:cNvSpPr/>
          <p:nvPr/>
        </p:nvSpPr>
        <p:spPr>
          <a:xfrm>
            <a:off x="2244778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raphic 26">
            <a:extLst>
              <a:ext uri="{FF2B5EF4-FFF2-40B4-BE49-F238E27FC236}">
                <a16:creationId xmlns:a16="http://schemas.microsoft.com/office/drawing/2014/main" id="{D71E1C04-CC1D-456F-DAC1-18BAD4F60824}"/>
              </a:ext>
            </a:extLst>
          </p:cNvPr>
          <p:cNvSpPr/>
          <p:nvPr/>
        </p:nvSpPr>
        <p:spPr>
          <a:xfrm>
            <a:off x="4202380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raphic 37">
            <a:extLst>
              <a:ext uri="{FF2B5EF4-FFF2-40B4-BE49-F238E27FC236}">
                <a16:creationId xmlns:a16="http://schemas.microsoft.com/office/drawing/2014/main" id="{0EBEC2B9-BB58-E245-995F-F303B1DBCD81}"/>
              </a:ext>
            </a:extLst>
          </p:cNvPr>
          <p:cNvSpPr/>
          <p:nvPr/>
        </p:nvSpPr>
        <p:spPr>
          <a:xfrm>
            <a:off x="6156599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Graphic 38">
            <a:extLst>
              <a:ext uri="{FF2B5EF4-FFF2-40B4-BE49-F238E27FC236}">
                <a16:creationId xmlns:a16="http://schemas.microsoft.com/office/drawing/2014/main" id="{0D706837-D96F-AA20-2AF9-ABC5D31C4934}"/>
              </a:ext>
            </a:extLst>
          </p:cNvPr>
          <p:cNvSpPr/>
          <p:nvPr/>
        </p:nvSpPr>
        <p:spPr>
          <a:xfrm>
            <a:off x="8101458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raphic 6">
            <a:extLst>
              <a:ext uri="{FF2B5EF4-FFF2-40B4-BE49-F238E27FC236}">
                <a16:creationId xmlns:a16="http://schemas.microsoft.com/office/drawing/2014/main" id="{C1E30A85-A5F5-A30B-8432-83D105B59C49}"/>
              </a:ext>
            </a:extLst>
          </p:cNvPr>
          <p:cNvSpPr/>
          <p:nvPr/>
        </p:nvSpPr>
        <p:spPr>
          <a:xfrm>
            <a:off x="304800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B037D-6D3C-38F3-4545-CEDFD5AE4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482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5EBF661-762A-87F9-92CF-D6F7173F7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81982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BFA90A-F8B9-83B1-9EDD-49D75862E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7669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0CD72-8FD4-3670-C1A1-3E3665E112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873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1345117-DBA8-35D2-F187-37D337A90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41920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AFCC80-A9F6-9B65-C1EF-27E84DF390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717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3D15679-A9E5-0683-FFC8-683AB36F00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81217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D72D85E-F90E-3181-541E-FE21A2E316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8731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8212F61-5CAF-52DB-877E-7028C67252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3296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911F987-311D-06A2-182B-E6E09D1D3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972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38">
            <a:extLst>
              <a:ext uri="{FF2B5EF4-FFF2-40B4-BE49-F238E27FC236}">
                <a16:creationId xmlns:a16="http://schemas.microsoft.com/office/drawing/2014/main" id="{A8CB9F37-B17E-F783-F8D4-99CB2C6DD500}"/>
              </a:ext>
            </a:extLst>
          </p:cNvPr>
          <p:cNvSpPr/>
          <p:nvPr userDrawn="1"/>
        </p:nvSpPr>
        <p:spPr>
          <a:xfrm>
            <a:off x="10063392" y="1926705"/>
            <a:ext cx="1796367" cy="53094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60D659F-50CC-72F7-1CB9-0499640916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03854" y="2563930"/>
            <a:ext cx="1616364" cy="34399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A3DFDFF-6C68-0136-FAB8-133543BF9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11906" y="1964288"/>
            <a:ext cx="1609077" cy="4402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C9D5B-B33F-C7D3-83DB-FF3FA578601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49C16-6395-8900-9276-8E8537DF9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B8DA109-3863-8ABA-4613-3BC4A7BB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4E31DEB-4D40-424C-9B53-4C69F62830A6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737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5">
            <a:extLst>
              <a:ext uri="{FF2B5EF4-FFF2-40B4-BE49-F238E27FC236}">
                <a16:creationId xmlns:a16="http://schemas.microsoft.com/office/drawing/2014/main" id="{017F5A8C-026D-FCFB-8BF0-2E57C7ED6B34}"/>
              </a:ext>
            </a:extLst>
          </p:cNvPr>
          <p:cNvSpPr/>
          <p:nvPr userDrawn="1"/>
        </p:nvSpPr>
        <p:spPr>
          <a:xfrm>
            <a:off x="2033902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raphic 26">
            <a:extLst>
              <a:ext uri="{FF2B5EF4-FFF2-40B4-BE49-F238E27FC236}">
                <a16:creationId xmlns:a16="http://schemas.microsoft.com/office/drawing/2014/main" id="{8C6F6985-2E5D-6971-345C-962B8A1C895B}"/>
              </a:ext>
            </a:extLst>
          </p:cNvPr>
          <p:cNvSpPr/>
          <p:nvPr userDrawn="1"/>
        </p:nvSpPr>
        <p:spPr>
          <a:xfrm>
            <a:off x="3681350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raphic 37">
            <a:extLst>
              <a:ext uri="{FF2B5EF4-FFF2-40B4-BE49-F238E27FC236}">
                <a16:creationId xmlns:a16="http://schemas.microsoft.com/office/drawing/2014/main" id="{8D53EC5D-CE0F-4744-3631-5CB71D03A762}"/>
              </a:ext>
            </a:extLst>
          </p:cNvPr>
          <p:cNvSpPr/>
          <p:nvPr userDrawn="1"/>
        </p:nvSpPr>
        <p:spPr>
          <a:xfrm>
            <a:off x="5328798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0" scaled="1"/>
            <a:tileRect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Graphic 38">
            <a:extLst>
              <a:ext uri="{FF2B5EF4-FFF2-40B4-BE49-F238E27FC236}">
                <a16:creationId xmlns:a16="http://schemas.microsoft.com/office/drawing/2014/main" id="{E7EC3CD1-08A2-C444-A726-64C0F2BF3F63}"/>
              </a:ext>
            </a:extLst>
          </p:cNvPr>
          <p:cNvSpPr/>
          <p:nvPr userDrawn="1"/>
        </p:nvSpPr>
        <p:spPr>
          <a:xfrm>
            <a:off x="1027114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raphic 38">
            <a:extLst>
              <a:ext uri="{FF2B5EF4-FFF2-40B4-BE49-F238E27FC236}">
                <a16:creationId xmlns:a16="http://schemas.microsoft.com/office/drawing/2014/main" id="{3242A9BF-2B9C-00E9-A52F-3C8653BA923F}"/>
              </a:ext>
            </a:extLst>
          </p:cNvPr>
          <p:cNvSpPr/>
          <p:nvPr userDrawn="1"/>
        </p:nvSpPr>
        <p:spPr>
          <a:xfrm>
            <a:off x="6976246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7F4463F5-1047-C82E-4C66-AAE312CB3527}"/>
              </a:ext>
            </a:extLst>
          </p:cNvPr>
          <p:cNvSpPr/>
          <p:nvPr userDrawn="1"/>
        </p:nvSpPr>
        <p:spPr>
          <a:xfrm>
            <a:off x="38645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8630D3-0C77-38AF-DEAA-9187B517A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53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513D88-3157-746B-33AE-47F22B4E15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0957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A5F776-D31A-A261-A5AB-80E6AF42C4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19465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9D52E8-3365-95AA-4DC9-DBFA5715D3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7253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DE8740-3A4A-2E1F-E6B6-7E22D9886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14177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4F5455A-8668-4D36-031C-8CDFCEAB23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858" y="1964288"/>
            <a:ext cx="1493592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8DEA94B-F7AE-C347-007D-28B3ED702B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78202" y="1964288"/>
            <a:ext cx="1494571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70E43B3-F6C9-C8A6-662C-645AD3EA98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5606" y="1964288"/>
            <a:ext cx="1469739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E92FFD1-33B0-6BE8-A2E8-3539C2E2C5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8072" y="1964288"/>
            <a:ext cx="1481326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3D653B8-6AD2-6A14-3BE9-56912C3325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17248" y="1964288"/>
            <a:ext cx="1472994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38">
            <a:extLst>
              <a:ext uri="{FF2B5EF4-FFF2-40B4-BE49-F238E27FC236}">
                <a16:creationId xmlns:a16="http://schemas.microsoft.com/office/drawing/2014/main" id="{F8595055-7EFC-8EA5-D684-F3495B935898}"/>
              </a:ext>
            </a:extLst>
          </p:cNvPr>
          <p:cNvSpPr/>
          <p:nvPr userDrawn="1"/>
        </p:nvSpPr>
        <p:spPr>
          <a:xfrm>
            <a:off x="8623694" y="1926705"/>
            <a:ext cx="1513998" cy="492235"/>
          </a:xfrm>
          <a:custGeom>
            <a:avLst/>
            <a:gdLst>
              <a:gd name="connsiteX0" fmla="*/ 0 w 2173604"/>
              <a:gd name="connsiteY0" fmla="*/ 525621 h 530945"/>
              <a:gd name="connsiteX1" fmla="*/ 1908386 w 2173604"/>
              <a:gd name="connsiteY1" fmla="*/ 530946 h 530945"/>
              <a:gd name="connsiteX2" fmla="*/ 2173605 w 2173604"/>
              <a:gd name="connsiteY2" fmla="*/ 265473 h 530945"/>
              <a:gd name="connsiteX3" fmla="*/ 1908386 w 2173604"/>
              <a:gd name="connsiteY3" fmla="*/ 0 h 530945"/>
              <a:gd name="connsiteX4" fmla="*/ 0 w 2173604"/>
              <a:gd name="connsiteY4" fmla="*/ 5071 h 530945"/>
              <a:gd name="connsiteX5" fmla="*/ 0 w 2173604"/>
              <a:gd name="connsiteY5" fmla="*/ 525621 h 53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604" h="530945">
                <a:moveTo>
                  <a:pt x="0" y="525621"/>
                </a:moveTo>
                <a:lnTo>
                  <a:pt x="1908386" y="530946"/>
                </a:lnTo>
                <a:cubicBezTo>
                  <a:pt x="2054814" y="530946"/>
                  <a:pt x="2173605" y="412028"/>
                  <a:pt x="2173605" y="265473"/>
                </a:cubicBezTo>
                <a:cubicBezTo>
                  <a:pt x="2173605" y="118918"/>
                  <a:pt x="2054814" y="0"/>
                  <a:pt x="1908386" y="0"/>
                </a:cubicBezTo>
                <a:lnTo>
                  <a:pt x="0" y="5071"/>
                </a:lnTo>
                <a:lnTo>
                  <a:pt x="0" y="52562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3000000" scaled="0"/>
          </a:gradFill>
          <a:ln w="12644" cap="flat">
            <a:noFill/>
            <a:prstDash val="solid"/>
            <a:miter/>
          </a:ln>
          <a:effectLst>
            <a:outerShdw blurRad="50800" dist="50800" dir="5400000" sx="95000" sy="95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78B7F6A-563A-180A-EEA8-563DED9772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299609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86FD059-5DD5-B475-80FC-6730B984FC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61100" y="1964288"/>
            <a:ext cx="1496997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BD7B74A-316B-691E-DFF5-DA046EECDB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05750" y="1964288"/>
            <a:ext cx="1479391" cy="4081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C0F77A4-9F1A-6EA2-2A1B-6F1CA4AF8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61101" y="2563931"/>
            <a:ext cx="1362290" cy="31891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9144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3716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1828800" indent="0">
              <a:buFontTx/>
              <a:buNone/>
              <a:defRPr sz="1250" b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137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25"/>
          <p:cNvSpPr/>
          <p:nvPr userDrawn="1"/>
        </p:nvSpPr>
        <p:spPr>
          <a:xfrm>
            <a:off x="41656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0" name="Freeform 28"/>
          <p:cNvSpPr/>
          <p:nvPr userDrawn="1"/>
        </p:nvSpPr>
        <p:spPr>
          <a:xfrm>
            <a:off x="22352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1" name="Freeform 31"/>
          <p:cNvSpPr/>
          <p:nvPr userDrawn="1"/>
        </p:nvSpPr>
        <p:spPr>
          <a:xfrm>
            <a:off x="60960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2" name="Freeform 34"/>
          <p:cNvSpPr/>
          <p:nvPr userDrawn="1"/>
        </p:nvSpPr>
        <p:spPr>
          <a:xfrm>
            <a:off x="80264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13" name="Freeform 37"/>
          <p:cNvSpPr/>
          <p:nvPr userDrawn="1"/>
        </p:nvSpPr>
        <p:spPr>
          <a:xfrm>
            <a:off x="99568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E9EEF7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44" name="Freeform 19"/>
          <p:cNvSpPr/>
          <p:nvPr/>
        </p:nvSpPr>
        <p:spPr>
          <a:xfrm>
            <a:off x="9956800" y="1242373"/>
            <a:ext cx="1930400" cy="603843"/>
          </a:xfrm>
          <a:custGeom>
            <a:avLst/>
            <a:gdLst/>
            <a:ahLst/>
            <a:cxnLst/>
            <a:rect l="l" t="t" r="r" b="b"/>
            <a:pathLst>
              <a:path w="712454" h="222861">
                <a:moveTo>
                  <a:pt x="0" y="0"/>
                </a:moveTo>
                <a:lnTo>
                  <a:pt x="712454" y="0"/>
                </a:lnTo>
                <a:lnTo>
                  <a:pt x="712454" y="222861"/>
                </a:lnTo>
                <a:lnTo>
                  <a:pt x="0" y="2228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7" name="Freeform 22"/>
          <p:cNvSpPr/>
          <p:nvPr userDrawn="1"/>
        </p:nvSpPr>
        <p:spPr>
          <a:xfrm>
            <a:off x="304800" y="1846216"/>
            <a:ext cx="1930400" cy="3807238"/>
          </a:xfrm>
          <a:custGeom>
            <a:avLst/>
            <a:gdLst/>
            <a:ahLst/>
            <a:cxnLst/>
            <a:rect l="l" t="t" r="r" b="b"/>
            <a:pathLst>
              <a:path w="712454" h="1282507">
                <a:moveTo>
                  <a:pt x="0" y="0"/>
                </a:moveTo>
                <a:lnTo>
                  <a:pt x="712454" y="0"/>
                </a:lnTo>
                <a:lnTo>
                  <a:pt x="712454" y="1282507"/>
                </a:lnTo>
                <a:lnTo>
                  <a:pt x="0" y="1282507"/>
                </a:lnTo>
                <a:close/>
              </a:path>
            </a:pathLst>
          </a:custGeom>
          <a:solidFill>
            <a:srgbClr val="FFFFFF"/>
          </a:solidFill>
          <a:effectLst>
            <a:innerShdw blurRad="50800" dist="50800">
              <a:prstClr val="black">
                <a:alpha val="15000"/>
              </a:prstClr>
            </a:innerShdw>
          </a:effectLst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11B6D3C-3D59-C096-27CC-7F2DD8C1A911}"/>
              </a:ext>
            </a:extLst>
          </p:cNvPr>
          <p:cNvGrpSpPr/>
          <p:nvPr userDrawn="1"/>
        </p:nvGrpSpPr>
        <p:grpSpPr>
          <a:xfrm>
            <a:off x="8026400" y="1242373"/>
            <a:ext cx="2134669" cy="603843"/>
            <a:chOff x="8026400" y="1506142"/>
            <a:chExt cx="2134669" cy="603843"/>
          </a:xfrm>
          <a:solidFill>
            <a:schemeClr val="accent1">
              <a:lumMod val="75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40" name="Freeform 16"/>
            <p:cNvSpPr/>
            <p:nvPr/>
          </p:nvSpPr>
          <p:spPr>
            <a:xfrm>
              <a:off x="80264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7" name="Freeform 52"/>
            <p:cNvSpPr/>
            <p:nvPr userDrawn="1"/>
          </p:nvSpPr>
          <p:spPr>
            <a:xfrm rot="5400000">
              <a:off x="98188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5FB2774-6B5A-3B8C-A8F2-D5A464647E61}"/>
              </a:ext>
            </a:extLst>
          </p:cNvPr>
          <p:cNvGrpSpPr/>
          <p:nvPr userDrawn="1"/>
        </p:nvGrpSpPr>
        <p:grpSpPr>
          <a:xfrm>
            <a:off x="6096000" y="1242373"/>
            <a:ext cx="2134669" cy="603843"/>
            <a:chOff x="6096000" y="1506142"/>
            <a:chExt cx="2134669" cy="603843"/>
          </a:xfrm>
          <a:solidFill>
            <a:schemeClr val="accent1"/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37" name="Freeform 13"/>
            <p:cNvSpPr/>
            <p:nvPr/>
          </p:nvSpPr>
          <p:spPr>
            <a:xfrm>
              <a:off x="60960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4" name="Freeform 49"/>
            <p:cNvSpPr/>
            <p:nvPr/>
          </p:nvSpPr>
          <p:spPr>
            <a:xfrm rot="5400000">
              <a:off x="78884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7735E2D-1365-AC1F-A2B9-DD97759B3468}"/>
              </a:ext>
            </a:extLst>
          </p:cNvPr>
          <p:cNvGrpSpPr/>
          <p:nvPr userDrawn="1"/>
        </p:nvGrpSpPr>
        <p:grpSpPr>
          <a:xfrm>
            <a:off x="4165600" y="1242373"/>
            <a:ext cx="2134669" cy="603843"/>
            <a:chOff x="4165600" y="1506142"/>
            <a:chExt cx="2134669" cy="603843"/>
          </a:xfrm>
          <a:solidFill>
            <a:schemeClr val="accent1">
              <a:lumMod val="50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22" name="Freeform 7"/>
            <p:cNvSpPr/>
            <p:nvPr/>
          </p:nvSpPr>
          <p:spPr>
            <a:xfrm>
              <a:off x="41656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71" name="Freeform 46"/>
            <p:cNvSpPr/>
            <p:nvPr/>
          </p:nvSpPr>
          <p:spPr>
            <a:xfrm rot="5400000">
              <a:off x="59580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8ED762F-C0CE-4F1C-5D69-78707BF2F0BF}"/>
              </a:ext>
            </a:extLst>
          </p:cNvPr>
          <p:cNvGrpSpPr/>
          <p:nvPr userDrawn="1"/>
        </p:nvGrpSpPr>
        <p:grpSpPr>
          <a:xfrm>
            <a:off x="2235200" y="1242373"/>
            <a:ext cx="2134669" cy="603843"/>
            <a:chOff x="2235200" y="1506142"/>
            <a:chExt cx="2134669" cy="603843"/>
          </a:xfrm>
          <a:solidFill>
            <a:schemeClr val="accent1">
              <a:lumMod val="75000"/>
            </a:schemeClr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26" name="Freeform 10"/>
            <p:cNvSpPr/>
            <p:nvPr/>
          </p:nvSpPr>
          <p:spPr>
            <a:xfrm>
              <a:off x="22352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8" name="Freeform 43"/>
            <p:cNvSpPr/>
            <p:nvPr/>
          </p:nvSpPr>
          <p:spPr>
            <a:xfrm rot="5400000">
              <a:off x="4027692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E710E5-916A-32CB-7F47-5C42CF2A9264}"/>
              </a:ext>
            </a:extLst>
          </p:cNvPr>
          <p:cNvGrpSpPr/>
          <p:nvPr userDrawn="1"/>
        </p:nvGrpSpPr>
        <p:grpSpPr>
          <a:xfrm>
            <a:off x="304800" y="1242373"/>
            <a:ext cx="2131884" cy="603843"/>
            <a:chOff x="304800" y="1506142"/>
            <a:chExt cx="2131884" cy="603843"/>
          </a:xfrm>
          <a:solidFill>
            <a:schemeClr val="accent1"/>
          </a:solidFill>
          <a:effectLst>
            <a:outerShdw blurRad="38100" dist="38100" algn="l" rotWithShape="0">
              <a:prstClr val="black">
                <a:alpha val="15000"/>
              </a:prstClr>
            </a:outerShdw>
          </a:effectLst>
        </p:grpSpPr>
        <p:sp>
          <p:nvSpPr>
            <p:cNvPr id="11" name="Freeform 4"/>
            <p:cNvSpPr/>
            <p:nvPr/>
          </p:nvSpPr>
          <p:spPr>
            <a:xfrm>
              <a:off x="304800" y="1506142"/>
              <a:ext cx="1930400" cy="603843"/>
            </a:xfrm>
            <a:custGeom>
              <a:avLst/>
              <a:gdLst/>
              <a:ahLst/>
              <a:cxnLst/>
              <a:rect l="l" t="t" r="r" b="b"/>
              <a:pathLst>
                <a:path w="712454" h="222861">
                  <a:moveTo>
                    <a:pt x="0" y="0"/>
                  </a:moveTo>
                  <a:lnTo>
                    <a:pt x="712454" y="0"/>
                  </a:lnTo>
                  <a:lnTo>
                    <a:pt x="712454" y="222861"/>
                  </a:lnTo>
                  <a:lnTo>
                    <a:pt x="0" y="222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65" name="Freeform 40"/>
            <p:cNvSpPr/>
            <p:nvPr/>
          </p:nvSpPr>
          <p:spPr>
            <a:xfrm rot="5400000">
              <a:off x="2094507" y="1703923"/>
              <a:ext cx="476073" cy="208281"/>
            </a:xfrm>
            <a:custGeom>
              <a:avLst/>
              <a:gdLst/>
              <a:ahLst/>
              <a:cxnLst/>
              <a:rect l="l" t="t" r="r" b="b"/>
              <a:pathLst>
                <a:path w="812800" h="355600">
                  <a:moveTo>
                    <a:pt x="406400" y="0"/>
                  </a:moveTo>
                  <a:lnTo>
                    <a:pt x="812800" y="355600"/>
                  </a:lnTo>
                  <a:lnTo>
                    <a:pt x="0" y="355600"/>
                  </a:lnTo>
                  <a:lnTo>
                    <a:pt x="4064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</p:grp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4AF48663-3A8E-5183-EC0C-9A66350D9C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287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116" name="Text Placeholder 114">
            <a:extLst>
              <a:ext uri="{FF2B5EF4-FFF2-40B4-BE49-F238E27FC236}">
                <a16:creationId xmlns:a16="http://schemas.microsoft.com/office/drawing/2014/main" id="{A7C2A879-81F6-D2AC-4328-A48AB62EDB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26078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117" name="Text Placeholder 114">
            <a:extLst>
              <a:ext uri="{FF2B5EF4-FFF2-40B4-BE49-F238E27FC236}">
                <a16:creationId xmlns:a16="http://schemas.microsoft.com/office/drawing/2014/main" id="{009264B2-3DBA-6970-929E-7DB7661C44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56869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118" name="Text Placeholder 114">
            <a:extLst>
              <a:ext uri="{FF2B5EF4-FFF2-40B4-BE49-F238E27FC236}">
                <a16:creationId xmlns:a16="http://schemas.microsoft.com/office/drawing/2014/main" id="{D03B6926-3607-CC0E-EF58-D8E43EA3EB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660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119" name="Text Placeholder 114">
            <a:extLst>
              <a:ext uri="{FF2B5EF4-FFF2-40B4-BE49-F238E27FC236}">
                <a16:creationId xmlns:a16="http://schemas.microsoft.com/office/drawing/2014/main" id="{A3F52458-6951-9F2C-3CBC-3533ED507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8451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120" name="Text Placeholder 114">
            <a:extLst>
              <a:ext uri="{FF2B5EF4-FFF2-40B4-BE49-F238E27FC236}">
                <a16:creationId xmlns:a16="http://schemas.microsoft.com/office/drawing/2014/main" id="{0E32369E-DEA7-1236-DC0B-298FA352A6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49243" y="1310054"/>
            <a:ext cx="1741244" cy="47478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121" name="Text Placeholder 114">
            <a:extLst>
              <a:ext uri="{FF2B5EF4-FFF2-40B4-BE49-F238E27FC236}">
                <a16:creationId xmlns:a16="http://schemas.microsoft.com/office/drawing/2014/main" id="{E574A8B7-CF67-0A91-1354-B385664A8C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5287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2" name="Text Placeholder 114">
            <a:extLst>
              <a:ext uri="{FF2B5EF4-FFF2-40B4-BE49-F238E27FC236}">
                <a16:creationId xmlns:a16="http://schemas.microsoft.com/office/drawing/2014/main" id="{B783B62F-9726-3C34-ADF4-38E1133363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6078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3" name="Text Placeholder 114">
            <a:extLst>
              <a:ext uri="{FF2B5EF4-FFF2-40B4-BE49-F238E27FC236}">
                <a16:creationId xmlns:a16="http://schemas.microsoft.com/office/drawing/2014/main" id="{208F0FD4-0ACA-31F3-4C24-31BA05304E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869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4" name="Text Placeholder 114">
            <a:extLst>
              <a:ext uri="{FF2B5EF4-FFF2-40B4-BE49-F238E27FC236}">
                <a16:creationId xmlns:a16="http://schemas.microsoft.com/office/drawing/2014/main" id="{5E1DFA72-EF5D-F0F6-3C60-2DC37434A5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7660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5" name="Text Placeholder 114">
            <a:extLst>
              <a:ext uri="{FF2B5EF4-FFF2-40B4-BE49-F238E27FC236}">
                <a16:creationId xmlns:a16="http://schemas.microsoft.com/office/drawing/2014/main" id="{CDBEF5E0-98A9-FBD7-6CB1-D5E0506AF0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18451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26" name="Text Placeholder 114">
            <a:extLst>
              <a:ext uri="{FF2B5EF4-FFF2-40B4-BE49-F238E27FC236}">
                <a16:creationId xmlns:a16="http://schemas.microsoft.com/office/drawing/2014/main" id="{3D7E1AB4-BF2F-7E27-1E62-349B8195AA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9243" y="2751995"/>
            <a:ext cx="1741244" cy="37806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4" name="Text Placeholder 114">
            <a:extLst>
              <a:ext uri="{FF2B5EF4-FFF2-40B4-BE49-F238E27FC236}">
                <a16:creationId xmlns:a16="http://schemas.microsoft.com/office/drawing/2014/main" id="{FC3A0BD3-4A2F-05E3-CB4B-AF04E270E8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5287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5" name="Text Placeholder 114">
            <a:extLst>
              <a:ext uri="{FF2B5EF4-FFF2-40B4-BE49-F238E27FC236}">
                <a16:creationId xmlns:a16="http://schemas.microsoft.com/office/drawing/2014/main" id="{A8529D2D-E1A1-DEB4-577E-C408A8A83F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26078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6" name="Text Placeholder 114">
            <a:extLst>
              <a:ext uri="{FF2B5EF4-FFF2-40B4-BE49-F238E27FC236}">
                <a16:creationId xmlns:a16="http://schemas.microsoft.com/office/drawing/2014/main" id="{F4F27B27-8A53-0D68-02FB-F66CD2FCF0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56869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7" name="Text Placeholder 114">
            <a:extLst>
              <a:ext uri="{FF2B5EF4-FFF2-40B4-BE49-F238E27FC236}">
                <a16:creationId xmlns:a16="http://schemas.microsoft.com/office/drawing/2014/main" id="{A9A5176C-3FCF-937C-2811-FDDB01B6D0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87660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8" name="Text Placeholder 114">
            <a:extLst>
              <a:ext uri="{FF2B5EF4-FFF2-40B4-BE49-F238E27FC236}">
                <a16:creationId xmlns:a16="http://schemas.microsoft.com/office/drawing/2014/main" id="{EC0FDD41-328B-8857-459D-8D99D896144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18451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139" name="Text Placeholder 114">
            <a:extLst>
              <a:ext uri="{FF2B5EF4-FFF2-40B4-BE49-F238E27FC236}">
                <a16:creationId xmlns:a16="http://schemas.microsoft.com/office/drawing/2014/main" id="{CBE5AADA-C1E7-A01A-306D-C8EE77E12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49243" y="3138856"/>
            <a:ext cx="1741244" cy="241788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8483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3231" y="930074"/>
            <a:ext cx="4629150" cy="46291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6" y="2394859"/>
            <a:ext cx="5540864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136" y="4372796"/>
            <a:ext cx="5540864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185FDFA-EC40-7A64-667F-973C863F25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5136" y="1629688"/>
            <a:ext cx="2624138" cy="7010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Client logo</a:t>
            </a:r>
            <a:endParaRPr lang="en-IN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F97BFFD-26F9-A6E7-CEBA-61DF0A5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2457DE-D140-4331-A62E-E85BA3F73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5372289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766024-DD9C-415C-864D-CC25BE9CCE14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DECCFC-48E7-BB16-6386-56BB01A74274}"/>
              </a:ext>
            </a:extLst>
          </p:cNvPr>
          <p:cNvSpPr/>
          <p:nvPr userDrawn="1"/>
        </p:nvSpPr>
        <p:spPr>
          <a:xfrm flipV="1">
            <a:off x="11288561" y="1873049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284A6-2E81-32A7-4E18-9B61A18DD19C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effectLst/>
                <a:latin typeface="Calibri Light "/>
              </a:rPr>
              <a:t>© Copyright 2025 Mastech Digital. All rights reserved.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3944C7-9642-C860-72EF-0D5CA0D02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881" y="6047542"/>
            <a:ext cx="2171700" cy="5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3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41F98-D3C0-BCA3-4727-0F37CEC907AF}"/>
              </a:ext>
            </a:extLst>
          </p:cNvPr>
          <p:cNvGrpSpPr/>
          <p:nvPr userDrawn="1"/>
        </p:nvGrpSpPr>
        <p:grpSpPr>
          <a:xfrm>
            <a:off x="5126677" y="2101667"/>
            <a:ext cx="1995171" cy="2654107"/>
            <a:chOff x="5098414" y="2101667"/>
            <a:chExt cx="1995171" cy="2654107"/>
          </a:xfrm>
        </p:grpSpPr>
        <p:grpSp>
          <p:nvGrpSpPr>
            <p:cNvPr id="4" name="Graphic 6">
              <a:extLst>
                <a:ext uri="{FF2B5EF4-FFF2-40B4-BE49-F238E27FC236}">
                  <a16:creationId xmlns:a16="http://schemas.microsoft.com/office/drawing/2014/main" id="{45626EB9-8EBC-7840-1B49-D610AF472BBA}"/>
                </a:ext>
              </a:extLst>
            </p:cNvPr>
            <p:cNvGrpSpPr/>
            <p:nvPr/>
          </p:nvGrpSpPr>
          <p:grpSpPr>
            <a:xfrm>
              <a:off x="5098414" y="2143407"/>
              <a:ext cx="1995171" cy="2612367"/>
              <a:chOff x="5098414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B9E9805-45DB-A52E-8CD3-31CB74F1DA33}"/>
                  </a:ext>
                </a:extLst>
              </p:cNvPr>
              <p:cNvSpPr/>
              <p:nvPr/>
            </p:nvSpPr>
            <p:spPr>
              <a:xfrm>
                <a:off x="5098414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6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6 w 1945472"/>
                  <a:gd name="connsiteY4" fmla="*/ 0 h 2573966"/>
                  <a:gd name="connsiteX5" fmla="*/ 1690942 w 1945472"/>
                  <a:gd name="connsiteY5" fmla="*/ 0 h 2573966"/>
                  <a:gd name="connsiteX6" fmla="*/ 1875489 w 1945472"/>
                  <a:gd name="connsiteY6" fmla="*/ 184546 h 2573966"/>
                  <a:gd name="connsiteX7" fmla="*/ 1875489 w 1945472"/>
                  <a:gd name="connsiteY7" fmla="*/ 2194606 h 2573966"/>
                  <a:gd name="connsiteX8" fmla="*/ 1847662 w 1945472"/>
                  <a:gd name="connsiteY8" fmla="*/ 2194606 h 2573966"/>
                  <a:gd name="connsiteX9" fmla="*/ 1847662 w 1945472"/>
                  <a:gd name="connsiteY9" fmla="*/ 184546 h 2573966"/>
                  <a:gd name="connsiteX10" fmla="*/ 1690942 w 1945472"/>
                  <a:gd name="connsiteY10" fmla="*/ 27827 h 2573966"/>
                  <a:gd name="connsiteX11" fmla="*/ 184546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6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2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2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4012179-CAE3-9015-BC18-61D4D449BA9A}"/>
                  </a:ext>
                </a:extLst>
              </p:cNvPr>
              <p:cNvSpPr/>
              <p:nvPr/>
            </p:nvSpPr>
            <p:spPr>
              <a:xfrm>
                <a:off x="6988957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F1082B-EF48-3AA6-F5EE-F573B3E36908}"/>
                </a:ext>
              </a:extLst>
            </p:cNvPr>
            <p:cNvSpPr/>
            <p:nvPr/>
          </p:nvSpPr>
          <p:spPr>
            <a:xfrm>
              <a:off x="5282988" y="2101667"/>
              <a:ext cx="1732682" cy="1189590"/>
            </a:xfrm>
            <a:custGeom>
              <a:avLst/>
              <a:gdLst>
                <a:gd name="connsiteX0" fmla="*/ 1732683 w 1732682"/>
                <a:gd name="connsiteY0" fmla="*/ 1189590 h 1189590"/>
                <a:gd name="connsiteX1" fmla="*/ 1621376 w 1732682"/>
                <a:gd name="connsiteY1" fmla="*/ 1189590 h 1189590"/>
                <a:gd name="connsiteX2" fmla="*/ 1621376 w 1732682"/>
                <a:gd name="connsiteY2" fmla="*/ 226286 h 1189590"/>
                <a:gd name="connsiteX3" fmla="*/ 1506396 w 1732682"/>
                <a:gd name="connsiteY3" fmla="*/ 111307 h 1189590"/>
                <a:gd name="connsiteX4" fmla="*/ 0 w 1732682"/>
                <a:gd name="connsiteY4" fmla="*/ 111307 h 1189590"/>
                <a:gd name="connsiteX5" fmla="*/ 0 w 1732682"/>
                <a:gd name="connsiteY5" fmla="*/ 0 h 1189590"/>
                <a:gd name="connsiteX6" fmla="*/ 1506396 w 1732682"/>
                <a:gd name="connsiteY6" fmla="*/ 0 h 1189590"/>
                <a:gd name="connsiteX7" fmla="*/ 1732683 w 1732682"/>
                <a:gd name="connsiteY7" fmla="*/ 226286 h 1189590"/>
                <a:gd name="connsiteX8" fmla="*/ 1732683 w 1732682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82" h="1189590">
                  <a:moveTo>
                    <a:pt x="1732683" y="1189590"/>
                  </a:moveTo>
                  <a:lnTo>
                    <a:pt x="1621376" y="1189590"/>
                  </a:lnTo>
                  <a:lnTo>
                    <a:pt x="1621376" y="226286"/>
                  </a:lnTo>
                  <a:cubicBezTo>
                    <a:pt x="1621376" y="162869"/>
                    <a:pt x="1569785" y="111307"/>
                    <a:pt x="1506396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189562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7D96A-517B-5266-8274-AC815997BD42}"/>
              </a:ext>
            </a:extLst>
          </p:cNvPr>
          <p:cNvGrpSpPr/>
          <p:nvPr userDrawn="1"/>
        </p:nvGrpSpPr>
        <p:grpSpPr>
          <a:xfrm>
            <a:off x="7357540" y="2101667"/>
            <a:ext cx="1995171" cy="2654107"/>
            <a:chOff x="7118630" y="2101667"/>
            <a:chExt cx="1995171" cy="265410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CC91C745-F4E0-FBC4-ECB2-A0A9BD50626B}"/>
                </a:ext>
              </a:extLst>
            </p:cNvPr>
            <p:cNvGrpSpPr/>
            <p:nvPr/>
          </p:nvGrpSpPr>
          <p:grpSpPr>
            <a:xfrm>
              <a:off x="7118630" y="2143407"/>
              <a:ext cx="1995171" cy="2612367"/>
              <a:chOff x="7118630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15A45-3BFD-28D9-11B1-00158B6CDAC0}"/>
                  </a:ext>
                </a:extLst>
              </p:cNvPr>
              <p:cNvSpPr/>
              <p:nvPr/>
            </p:nvSpPr>
            <p:spPr>
              <a:xfrm>
                <a:off x="7118630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7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7 w 1945472"/>
                  <a:gd name="connsiteY4" fmla="*/ 0 h 2573966"/>
                  <a:gd name="connsiteX5" fmla="*/ 1690970 w 1945472"/>
                  <a:gd name="connsiteY5" fmla="*/ 0 h 2573966"/>
                  <a:gd name="connsiteX6" fmla="*/ 1875517 w 1945472"/>
                  <a:gd name="connsiteY6" fmla="*/ 184546 h 2573966"/>
                  <a:gd name="connsiteX7" fmla="*/ 1875517 w 1945472"/>
                  <a:gd name="connsiteY7" fmla="*/ 2194606 h 2573966"/>
                  <a:gd name="connsiteX8" fmla="*/ 1847690 w 1945472"/>
                  <a:gd name="connsiteY8" fmla="*/ 2194606 h 2573966"/>
                  <a:gd name="connsiteX9" fmla="*/ 1847690 w 1945472"/>
                  <a:gd name="connsiteY9" fmla="*/ 184546 h 2573966"/>
                  <a:gd name="connsiteX10" fmla="*/ 1690970 w 1945472"/>
                  <a:gd name="connsiteY10" fmla="*/ 27827 h 2573966"/>
                  <a:gd name="connsiteX11" fmla="*/ 184547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7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7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7" y="0"/>
                    </a:cubicBezTo>
                    <a:lnTo>
                      <a:pt x="1690970" y="0"/>
                    </a:lnTo>
                    <a:cubicBezTo>
                      <a:pt x="1792733" y="0"/>
                      <a:pt x="1875517" y="82784"/>
                      <a:pt x="1875517" y="184546"/>
                    </a:cubicBezTo>
                    <a:lnTo>
                      <a:pt x="1875517" y="2194606"/>
                    </a:lnTo>
                    <a:lnTo>
                      <a:pt x="1847690" y="2194606"/>
                    </a:lnTo>
                    <a:lnTo>
                      <a:pt x="1847690" y="184546"/>
                    </a:lnTo>
                    <a:cubicBezTo>
                      <a:pt x="1847690" y="98117"/>
                      <a:pt x="1777372" y="27827"/>
                      <a:pt x="1690970" y="27827"/>
                    </a:cubicBezTo>
                    <a:lnTo>
                      <a:pt x="184547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7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57CD6C-6DAB-420C-618B-556950F959CD}"/>
                  </a:ext>
                </a:extLst>
              </p:cNvPr>
              <p:cNvSpPr/>
              <p:nvPr/>
            </p:nvSpPr>
            <p:spPr>
              <a:xfrm>
                <a:off x="9009173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137122-222A-73E0-C537-4A15B8E85C19}"/>
                </a:ext>
              </a:extLst>
            </p:cNvPr>
            <p:cNvSpPr/>
            <p:nvPr/>
          </p:nvSpPr>
          <p:spPr>
            <a:xfrm>
              <a:off x="7303176" y="2101667"/>
              <a:ext cx="1732710" cy="1189590"/>
            </a:xfrm>
            <a:custGeom>
              <a:avLst/>
              <a:gdLst>
                <a:gd name="connsiteX0" fmla="*/ 1732710 w 1732710"/>
                <a:gd name="connsiteY0" fmla="*/ 1189590 h 1189590"/>
                <a:gd name="connsiteX1" fmla="*/ 1621404 w 1732710"/>
                <a:gd name="connsiteY1" fmla="*/ 1189590 h 1189590"/>
                <a:gd name="connsiteX2" fmla="*/ 1621404 w 1732710"/>
                <a:gd name="connsiteY2" fmla="*/ 226286 h 1189590"/>
                <a:gd name="connsiteX3" fmla="*/ 1506424 w 1732710"/>
                <a:gd name="connsiteY3" fmla="*/ 111307 h 1189590"/>
                <a:gd name="connsiteX4" fmla="*/ 0 w 1732710"/>
                <a:gd name="connsiteY4" fmla="*/ 111307 h 1189590"/>
                <a:gd name="connsiteX5" fmla="*/ 0 w 1732710"/>
                <a:gd name="connsiteY5" fmla="*/ 0 h 1189590"/>
                <a:gd name="connsiteX6" fmla="*/ 1506424 w 1732710"/>
                <a:gd name="connsiteY6" fmla="*/ 0 h 1189590"/>
                <a:gd name="connsiteX7" fmla="*/ 1732710 w 1732710"/>
                <a:gd name="connsiteY7" fmla="*/ 226286 h 1189590"/>
                <a:gd name="connsiteX8" fmla="*/ 1732710 w 1732710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189590">
                  <a:moveTo>
                    <a:pt x="1732710" y="1189590"/>
                  </a:moveTo>
                  <a:lnTo>
                    <a:pt x="1621404" y="1189590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424" y="0"/>
                  </a:lnTo>
                  <a:cubicBezTo>
                    <a:pt x="1631199" y="0"/>
                    <a:pt x="1732710" y="101512"/>
                    <a:pt x="1732710" y="226286"/>
                  </a:cubicBezTo>
                  <a:lnTo>
                    <a:pt x="1732710" y="1189562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897460-377D-E4D4-99E4-7CDD6D3AC705}"/>
              </a:ext>
            </a:extLst>
          </p:cNvPr>
          <p:cNvGrpSpPr/>
          <p:nvPr userDrawn="1"/>
        </p:nvGrpSpPr>
        <p:grpSpPr>
          <a:xfrm>
            <a:off x="9588403" y="2101667"/>
            <a:ext cx="1995171" cy="2654107"/>
            <a:chOff x="9138845" y="2101667"/>
            <a:chExt cx="1995171" cy="2654107"/>
          </a:xfrm>
        </p:grpSpPr>
        <p:grpSp>
          <p:nvGrpSpPr>
            <p:cNvPr id="18" name="Graphic 6">
              <a:extLst>
                <a:ext uri="{FF2B5EF4-FFF2-40B4-BE49-F238E27FC236}">
                  <a16:creationId xmlns:a16="http://schemas.microsoft.com/office/drawing/2014/main" id="{6CAC1403-AF60-14FC-7813-54C648799A05}"/>
                </a:ext>
              </a:extLst>
            </p:cNvPr>
            <p:cNvGrpSpPr/>
            <p:nvPr/>
          </p:nvGrpSpPr>
          <p:grpSpPr>
            <a:xfrm>
              <a:off x="9138845" y="2143407"/>
              <a:ext cx="1995171" cy="2612367"/>
              <a:chOff x="9138845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BC43885-BB09-97DE-1855-D7BD1EA6CE5E}"/>
                  </a:ext>
                </a:extLst>
              </p:cNvPr>
              <p:cNvSpPr/>
              <p:nvPr/>
            </p:nvSpPr>
            <p:spPr>
              <a:xfrm>
                <a:off x="9138845" y="2143407"/>
                <a:ext cx="1945472" cy="2573966"/>
              </a:xfrm>
              <a:custGeom>
                <a:avLst/>
                <a:gdLst>
                  <a:gd name="connsiteX0" fmla="*/ 1945473 w 1945472"/>
                  <a:gd name="connsiteY0" fmla="*/ 2573967 h 2573966"/>
                  <a:gd name="connsiteX1" fmla="*/ 184547 w 1945472"/>
                  <a:gd name="connsiteY1" fmla="*/ 2573967 h 2573966"/>
                  <a:gd name="connsiteX2" fmla="*/ 0 w 1945472"/>
                  <a:gd name="connsiteY2" fmla="*/ 2389420 h 2573966"/>
                  <a:gd name="connsiteX3" fmla="*/ 0 w 1945472"/>
                  <a:gd name="connsiteY3" fmla="*/ 184546 h 2573966"/>
                  <a:gd name="connsiteX4" fmla="*/ 184547 w 1945472"/>
                  <a:gd name="connsiteY4" fmla="*/ 0 h 2573966"/>
                  <a:gd name="connsiteX5" fmla="*/ 1690970 w 1945472"/>
                  <a:gd name="connsiteY5" fmla="*/ 0 h 2573966"/>
                  <a:gd name="connsiteX6" fmla="*/ 1875517 w 1945472"/>
                  <a:gd name="connsiteY6" fmla="*/ 184546 h 2573966"/>
                  <a:gd name="connsiteX7" fmla="*/ 1875517 w 1945472"/>
                  <a:gd name="connsiteY7" fmla="*/ 2194606 h 2573966"/>
                  <a:gd name="connsiteX8" fmla="*/ 1847690 w 1945472"/>
                  <a:gd name="connsiteY8" fmla="*/ 2194606 h 2573966"/>
                  <a:gd name="connsiteX9" fmla="*/ 1847690 w 1945472"/>
                  <a:gd name="connsiteY9" fmla="*/ 184546 h 2573966"/>
                  <a:gd name="connsiteX10" fmla="*/ 1690970 w 1945472"/>
                  <a:gd name="connsiteY10" fmla="*/ 27827 h 2573966"/>
                  <a:gd name="connsiteX11" fmla="*/ 184547 w 1945472"/>
                  <a:gd name="connsiteY11" fmla="*/ 27827 h 2573966"/>
                  <a:gd name="connsiteX12" fmla="*/ 27827 w 1945472"/>
                  <a:gd name="connsiteY12" fmla="*/ 184546 h 2573966"/>
                  <a:gd name="connsiteX13" fmla="*/ 27827 w 1945472"/>
                  <a:gd name="connsiteY13" fmla="*/ 2389392 h 2573966"/>
                  <a:gd name="connsiteX14" fmla="*/ 184547 w 1945472"/>
                  <a:gd name="connsiteY14" fmla="*/ 2546112 h 2573966"/>
                  <a:gd name="connsiteX15" fmla="*/ 1945473 w 1945472"/>
                  <a:gd name="connsiteY15" fmla="*/ 2546112 h 2573966"/>
                  <a:gd name="connsiteX16" fmla="*/ 1945473 w 1945472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2" h="2573966">
                    <a:moveTo>
                      <a:pt x="1945473" y="2573967"/>
                    </a:moveTo>
                    <a:lnTo>
                      <a:pt x="184547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7" y="0"/>
                    </a:cubicBezTo>
                    <a:lnTo>
                      <a:pt x="1690970" y="0"/>
                    </a:lnTo>
                    <a:cubicBezTo>
                      <a:pt x="1792733" y="0"/>
                      <a:pt x="1875517" y="82784"/>
                      <a:pt x="1875517" y="184546"/>
                    </a:cubicBezTo>
                    <a:lnTo>
                      <a:pt x="1875517" y="2194606"/>
                    </a:lnTo>
                    <a:lnTo>
                      <a:pt x="1847690" y="2194606"/>
                    </a:lnTo>
                    <a:lnTo>
                      <a:pt x="1847690" y="184546"/>
                    </a:lnTo>
                    <a:cubicBezTo>
                      <a:pt x="1847690" y="98117"/>
                      <a:pt x="1777372" y="27827"/>
                      <a:pt x="1690970" y="27827"/>
                    </a:cubicBezTo>
                    <a:lnTo>
                      <a:pt x="184547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7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D56344-2603-4EAB-7AE7-E9F1AD8FEEB5}"/>
                  </a:ext>
                </a:extLst>
              </p:cNvPr>
              <p:cNvSpPr/>
              <p:nvPr/>
            </p:nvSpPr>
            <p:spPr>
              <a:xfrm>
                <a:off x="11029388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9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9" y="0"/>
                      <a:pt x="104629" y="23430"/>
                      <a:pt x="104629" y="52314"/>
                    </a:cubicBezTo>
                    <a:cubicBezTo>
                      <a:pt x="104629" y="81198"/>
                      <a:pt x="81199" y="104628"/>
                      <a:pt x="52314" y="104628"/>
                    </a:cubicBezTo>
                    <a:cubicBezTo>
                      <a:pt x="23431" y="104628"/>
                      <a:pt x="0" y="81198"/>
                      <a:pt x="0" y="52314"/>
                    </a:cubicBezTo>
                    <a:cubicBezTo>
                      <a:pt x="0" y="23430"/>
                      <a:pt x="23431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81FADF-7D8A-1C92-FF47-5DECDEFBA12E}"/>
                </a:ext>
              </a:extLst>
            </p:cNvPr>
            <p:cNvSpPr/>
            <p:nvPr/>
          </p:nvSpPr>
          <p:spPr>
            <a:xfrm>
              <a:off x="9323392" y="2101667"/>
              <a:ext cx="1732710" cy="1189590"/>
            </a:xfrm>
            <a:custGeom>
              <a:avLst/>
              <a:gdLst>
                <a:gd name="connsiteX0" fmla="*/ 1732710 w 1732710"/>
                <a:gd name="connsiteY0" fmla="*/ 1189590 h 1189590"/>
                <a:gd name="connsiteX1" fmla="*/ 1621404 w 1732710"/>
                <a:gd name="connsiteY1" fmla="*/ 1189590 h 1189590"/>
                <a:gd name="connsiteX2" fmla="*/ 1621404 w 1732710"/>
                <a:gd name="connsiteY2" fmla="*/ 226286 h 1189590"/>
                <a:gd name="connsiteX3" fmla="*/ 1506424 w 1732710"/>
                <a:gd name="connsiteY3" fmla="*/ 111307 h 1189590"/>
                <a:gd name="connsiteX4" fmla="*/ 0 w 1732710"/>
                <a:gd name="connsiteY4" fmla="*/ 111307 h 1189590"/>
                <a:gd name="connsiteX5" fmla="*/ 0 w 1732710"/>
                <a:gd name="connsiteY5" fmla="*/ 0 h 1189590"/>
                <a:gd name="connsiteX6" fmla="*/ 1506424 w 1732710"/>
                <a:gd name="connsiteY6" fmla="*/ 0 h 1189590"/>
                <a:gd name="connsiteX7" fmla="*/ 1732710 w 1732710"/>
                <a:gd name="connsiteY7" fmla="*/ 226286 h 1189590"/>
                <a:gd name="connsiteX8" fmla="*/ 1732710 w 1732710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189590">
                  <a:moveTo>
                    <a:pt x="1732710" y="1189590"/>
                  </a:moveTo>
                  <a:lnTo>
                    <a:pt x="1621404" y="1189590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424" y="0"/>
                  </a:lnTo>
                  <a:cubicBezTo>
                    <a:pt x="1631199" y="0"/>
                    <a:pt x="1732710" y="101512"/>
                    <a:pt x="1732710" y="226286"/>
                  </a:cubicBezTo>
                  <a:lnTo>
                    <a:pt x="1732710" y="1189562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DA985D-0AF6-6A15-D7C5-0684718D88E2}"/>
              </a:ext>
            </a:extLst>
          </p:cNvPr>
          <p:cNvSpPr/>
          <p:nvPr userDrawn="1"/>
        </p:nvSpPr>
        <p:spPr>
          <a:xfrm>
            <a:off x="1185335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0F80195-4044-12EC-3D78-13642EBC5C9A}"/>
              </a:ext>
            </a:extLst>
          </p:cNvPr>
          <p:cNvSpPr/>
          <p:nvPr userDrawn="1"/>
        </p:nvSpPr>
        <p:spPr>
          <a:xfrm>
            <a:off x="5729179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D7F934-140A-FACD-5174-743C47D06422}"/>
              </a:ext>
            </a:extLst>
          </p:cNvPr>
          <p:cNvSpPr/>
          <p:nvPr userDrawn="1"/>
        </p:nvSpPr>
        <p:spPr>
          <a:xfrm>
            <a:off x="10184282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427959-5801-6B71-1100-F63B3EE69DFA}"/>
              </a:ext>
            </a:extLst>
          </p:cNvPr>
          <p:cNvSpPr/>
          <p:nvPr userDrawn="1"/>
        </p:nvSpPr>
        <p:spPr>
          <a:xfrm>
            <a:off x="3509604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732A31-ADE0-22D3-444F-EADECD56E7E0}"/>
              </a:ext>
            </a:extLst>
          </p:cNvPr>
          <p:cNvSpPr/>
          <p:nvPr userDrawn="1"/>
        </p:nvSpPr>
        <p:spPr>
          <a:xfrm>
            <a:off x="7934630" y="3875639"/>
            <a:ext cx="733642" cy="7336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22F9E8-1846-A4D0-A1E2-831A283BCFA6}"/>
              </a:ext>
            </a:extLst>
          </p:cNvPr>
          <p:cNvGrpSpPr/>
          <p:nvPr userDrawn="1"/>
        </p:nvGrpSpPr>
        <p:grpSpPr>
          <a:xfrm>
            <a:off x="664953" y="2101667"/>
            <a:ext cx="1995171" cy="2654107"/>
            <a:chOff x="568700" y="2101667"/>
            <a:chExt cx="1995171" cy="2654107"/>
          </a:xfrm>
        </p:grpSpPr>
        <p:grpSp>
          <p:nvGrpSpPr>
            <p:cNvPr id="30" name="Graphic 6">
              <a:extLst>
                <a:ext uri="{FF2B5EF4-FFF2-40B4-BE49-F238E27FC236}">
                  <a16:creationId xmlns:a16="http://schemas.microsoft.com/office/drawing/2014/main" id="{B520AB79-473C-5143-8F0E-5C9251B93458}"/>
                </a:ext>
              </a:extLst>
            </p:cNvPr>
            <p:cNvGrpSpPr/>
            <p:nvPr/>
          </p:nvGrpSpPr>
          <p:grpSpPr>
            <a:xfrm>
              <a:off x="568700" y="2143407"/>
              <a:ext cx="1995171" cy="2612367"/>
              <a:chOff x="1057984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BD64177-C671-1D98-51D6-CA3F00F191EB}"/>
                  </a:ext>
                </a:extLst>
              </p:cNvPr>
              <p:cNvSpPr/>
              <p:nvPr/>
            </p:nvSpPr>
            <p:spPr>
              <a:xfrm>
                <a:off x="1057984" y="2143407"/>
                <a:ext cx="1945473" cy="2573966"/>
              </a:xfrm>
              <a:custGeom>
                <a:avLst/>
                <a:gdLst>
                  <a:gd name="connsiteX0" fmla="*/ 1945473 w 1945473"/>
                  <a:gd name="connsiteY0" fmla="*/ 2573967 h 2573966"/>
                  <a:gd name="connsiteX1" fmla="*/ 184546 w 1945473"/>
                  <a:gd name="connsiteY1" fmla="*/ 2573967 h 2573966"/>
                  <a:gd name="connsiteX2" fmla="*/ 0 w 1945473"/>
                  <a:gd name="connsiteY2" fmla="*/ 2389420 h 2573966"/>
                  <a:gd name="connsiteX3" fmla="*/ 0 w 1945473"/>
                  <a:gd name="connsiteY3" fmla="*/ 184546 h 2573966"/>
                  <a:gd name="connsiteX4" fmla="*/ 184546 w 1945473"/>
                  <a:gd name="connsiteY4" fmla="*/ 0 h 2573966"/>
                  <a:gd name="connsiteX5" fmla="*/ 1690943 w 1945473"/>
                  <a:gd name="connsiteY5" fmla="*/ 0 h 2573966"/>
                  <a:gd name="connsiteX6" fmla="*/ 1875489 w 1945473"/>
                  <a:gd name="connsiteY6" fmla="*/ 184546 h 2573966"/>
                  <a:gd name="connsiteX7" fmla="*/ 1875489 w 1945473"/>
                  <a:gd name="connsiteY7" fmla="*/ 2194606 h 2573966"/>
                  <a:gd name="connsiteX8" fmla="*/ 1847662 w 1945473"/>
                  <a:gd name="connsiteY8" fmla="*/ 2194606 h 2573966"/>
                  <a:gd name="connsiteX9" fmla="*/ 1847662 w 1945473"/>
                  <a:gd name="connsiteY9" fmla="*/ 184546 h 2573966"/>
                  <a:gd name="connsiteX10" fmla="*/ 1690943 w 1945473"/>
                  <a:gd name="connsiteY10" fmla="*/ 27827 h 2573966"/>
                  <a:gd name="connsiteX11" fmla="*/ 184546 w 1945473"/>
                  <a:gd name="connsiteY11" fmla="*/ 27827 h 2573966"/>
                  <a:gd name="connsiteX12" fmla="*/ 27827 w 1945473"/>
                  <a:gd name="connsiteY12" fmla="*/ 184546 h 2573966"/>
                  <a:gd name="connsiteX13" fmla="*/ 27827 w 1945473"/>
                  <a:gd name="connsiteY13" fmla="*/ 2389392 h 2573966"/>
                  <a:gd name="connsiteX14" fmla="*/ 184546 w 1945473"/>
                  <a:gd name="connsiteY14" fmla="*/ 2546112 h 2573966"/>
                  <a:gd name="connsiteX15" fmla="*/ 1945473 w 1945473"/>
                  <a:gd name="connsiteY15" fmla="*/ 2546112 h 2573966"/>
                  <a:gd name="connsiteX16" fmla="*/ 1945473 w 1945473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3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3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3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9F1B67C-DE9A-314B-6A62-20659B4B4E36}"/>
                  </a:ext>
                </a:extLst>
              </p:cNvPr>
              <p:cNvSpPr/>
              <p:nvPr/>
            </p:nvSpPr>
            <p:spPr>
              <a:xfrm>
                <a:off x="2948527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8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8" y="0"/>
                      <a:pt x="104628" y="23430"/>
                      <a:pt x="104628" y="52314"/>
                    </a:cubicBezTo>
                    <a:cubicBezTo>
                      <a:pt x="104628" y="81198"/>
                      <a:pt x="81198" y="104628"/>
                      <a:pt x="52314" y="104628"/>
                    </a:cubicBezTo>
                    <a:cubicBezTo>
                      <a:pt x="23430" y="104628"/>
                      <a:pt x="0" y="81198"/>
                      <a:pt x="0" y="52314"/>
                    </a:cubicBezTo>
                    <a:cubicBezTo>
                      <a:pt x="0" y="23430"/>
                      <a:pt x="23430" y="0"/>
                      <a:pt x="52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E5630E-1C6B-88C5-9925-8E9DA98879FA}"/>
                </a:ext>
              </a:extLst>
            </p:cNvPr>
            <p:cNvSpPr/>
            <p:nvPr/>
          </p:nvSpPr>
          <p:spPr>
            <a:xfrm>
              <a:off x="753246" y="2101667"/>
              <a:ext cx="1732710" cy="1203503"/>
            </a:xfrm>
            <a:custGeom>
              <a:avLst/>
              <a:gdLst>
                <a:gd name="connsiteX0" fmla="*/ 1732710 w 1732710"/>
                <a:gd name="connsiteY0" fmla="*/ 1203503 h 1203503"/>
                <a:gd name="connsiteX1" fmla="*/ 1621404 w 1732710"/>
                <a:gd name="connsiteY1" fmla="*/ 1203503 h 1203503"/>
                <a:gd name="connsiteX2" fmla="*/ 1621404 w 1732710"/>
                <a:gd name="connsiteY2" fmla="*/ 226286 h 1203503"/>
                <a:gd name="connsiteX3" fmla="*/ 1506424 w 1732710"/>
                <a:gd name="connsiteY3" fmla="*/ 111307 h 1203503"/>
                <a:gd name="connsiteX4" fmla="*/ 0 w 1732710"/>
                <a:gd name="connsiteY4" fmla="*/ 111307 h 1203503"/>
                <a:gd name="connsiteX5" fmla="*/ 0 w 1732710"/>
                <a:gd name="connsiteY5" fmla="*/ 0 h 1203503"/>
                <a:gd name="connsiteX6" fmla="*/ 1506396 w 1732710"/>
                <a:gd name="connsiteY6" fmla="*/ 0 h 1203503"/>
                <a:gd name="connsiteX7" fmla="*/ 1732683 w 1732710"/>
                <a:gd name="connsiteY7" fmla="*/ 226286 h 1203503"/>
                <a:gd name="connsiteX8" fmla="*/ 1732683 w 1732710"/>
                <a:gd name="connsiteY8" fmla="*/ 1203503 h 120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710" h="1203503">
                  <a:moveTo>
                    <a:pt x="1732710" y="1203503"/>
                  </a:moveTo>
                  <a:lnTo>
                    <a:pt x="1621404" y="1203503"/>
                  </a:lnTo>
                  <a:lnTo>
                    <a:pt x="1621404" y="226286"/>
                  </a:lnTo>
                  <a:cubicBezTo>
                    <a:pt x="1621404" y="162869"/>
                    <a:pt x="1569813" y="111307"/>
                    <a:pt x="1506424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203503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4E3E5D-74CA-6DE5-BACB-8F74AF51B435}"/>
              </a:ext>
            </a:extLst>
          </p:cNvPr>
          <p:cNvGrpSpPr/>
          <p:nvPr userDrawn="1"/>
        </p:nvGrpSpPr>
        <p:grpSpPr>
          <a:xfrm>
            <a:off x="2895815" y="2101667"/>
            <a:ext cx="1995171" cy="2654107"/>
            <a:chOff x="3078199" y="2101667"/>
            <a:chExt cx="1995171" cy="2654107"/>
          </a:xfrm>
        </p:grpSpPr>
        <p:grpSp>
          <p:nvGrpSpPr>
            <p:cNvPr id="35" name="Graphic 6">
              <a:extLst>
                <a:ext uri="{FF2B5EF4-FFF2-40B4-BE49-F238E27FC236}">
                  <a16:creationId xmlns:a16="http://schemas.microsoft.com/office/drawing/2014/main" id="{F848D047-4C46-FEAF-399D-9570760FD5DF}"/>
                </a:ext>
              </a:extLst>
            </p:cNvPr>
            <p:cNvGrpSpPr/>
            <p:nvPr/>
          </p:nvGrpSpPr>
          <p:grpSpPr>
            <a:xfrm>
              <a:off x="3078199" y="2143407"/>
              <a:ext cx="1995171" cy="2612367"/>
              <a:chOff x="3078199" y="2143407"/>
              <a:chExt cx="1995171" cy="2612367"/>
            </a:xfrm>
            <a:solidFill>
              <a:schemeClr val="bg1">
                <a:lumMod val="85000"/>
              </a:schemeClr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B1CA1E-DA7A-D324-7EFC-AB1782ED53F8}"/>
                  </a:ext>
                </a:extLst>
              </p:cNvPr>
              <p:cNvSpPr/>
              <p:nvPr/>
            </p:nvSpPr>
            <p:spPr>
              <a:xfrm>
                <a:off x="3078199" y="2143407"/>
                <a:ext cx="1945473" cy="2573966"/>
              </a:xfrm>
              <a:custGeom>
                <a:avLst/>
                <a:gdLst>
                  <a:gd name="connsiteX0" fmla="*/ 1945473 w 1945473"/>
                  <a:gd name="connsiteY0" fmla="*/ 2573967 h 2573966"/>
                  <a:gd name="connsiteX1" fmla="*/ 184546 w 1945473"/>
                  <a:gd name="connsiteY1" fmla="*/ 2573967 h 2573966"/>
                  <a:gd name="connsiteX2" fmla="*/ 0 w 1945473"/>
                  <a:gd name="connsiteY2" fmla="*/ 2389420 h 2573966"/>
                  <a:gd name="connsiteX3" fmla="*/ 0 w 1945473"/>
                  <a:gd name="connsiteY3" fmla="*/ 184546 h 2573966"/>
                  <a:gd name="connsiteX4" fmla="*/ 184546 w 1945473"/>
                  <a:gd name="connsiteY4" fmla="*/ 0 h 2573966"/>
                  <a:gd name="connsiteX5" fmla="*/ 1690943 w 1945473"/>
                  <a:gd name="connsiteY5" fmla="*/ 0 h 2573966"/>
                  <a:gd name="connsiteX6" fmla="*/ 1875489 w 1945473"/>
                  <a:gd name="connsiteY6" fmla="*/ 184546 h 2573966"/>
                  <a:gd name="connsiteX7" fmla="*/ 1875489 w 1945473"/>
                  <a:gd name="connsiteY7" fmla="*/ 2194606 h 2573966"/>
                  <a:gd name="connsiteX8" fmla="*/ 1847662 w 1945473"/>
                  <a:gd name="connsiteY8" fmla="*/ 2194606 h 2573966"/>
                  <a:gd name="connsiteX9" fmla="*/ 1847662 w 1945473"/>
                  <a:gd name="connsiteY9" fmla="*/ 184546 h 2573966"/>
                  <a:gd name="connsiteX10" fmla="*/ 1690943 w 1945473"/>
                  <a:gd name="connsiteY10" fmla="*/ 27827 h 2573966"/>
                  <a:gd name="connsiteX11" fmla="*/ 184546 w 1945473"/>
                  <a:gd name="connsiteY11" fmla="*/ 27827 h 2573966"/>
                  <a:gd name="connsiteX12" fmla="*/ 27827 w 1945473"/>
                  <a:gd name="connsiteY12" fmla="*/ 184546 h 2573966"/>
                  <a:gd name="connsiteX13" fmla="*/ 27827 w 1945473"/>
                  <a:gd name="connsiteY13" fmla="*/ 2389392 h 2573966"/>
                  <a:gd name="connsiteX14" fmla="*/ 184546 w 1945473"/>
                  <a:gd name="connsiteY14" fmla="*/ 2546112 h 2573966"/>
                  <a:gd name="connsiteX15" fmla="*/ 1945473 w 1945473"/>
                  <a:gd name="connsiteY15" fmla="*/ 2546112 h 2573966"/>
                  <a:gd name="connsiteX16" fmla="*/ 1945473 w 1945473"/>
                  <a:gd name="connsiteY16" fmla="*/ 2573939 h 257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45473" h="2573966">
                    <a:moveTo>
                      <a:pt x="1945473" y="2573967"/>
                    </a:moveTo>
                    <a:lnTo>
                      <a:pt x="184546" y="2573967"/>
                    </a:lnTo>
                    <a:cubicBezTo>
                      <a:pt x="82784" y="2573967"/>
                      <a:pt x="0" y="2491182"/>
                      <a:pt x="0" y="2389420"/>
                    </a:cubicBezTo>
                    <a:lnTo>
                      <a:pt x="0" y="184546"/>
                    </a:lnTo>
                    <a:cubicBezTo>
                      <a:pt x="0" y="82784"/>
                      <a:pt x="82784" y="0"/>
                      <a:pt x="184546" y="0"/>
                    </a:cubicBezTo>
                    <a:lnTo>
                      <a:pt x="1690943" y="0"/>
                    </a:lnTo>
                    <a:cubicBezTo>
                      <a:pt x="1792705" y="0"/>
                      <a:pt x="1875489" y="82784"/>
                      <a:pt x="1875489" y="184546"/>
                    </a:cubicBezTo>
                    <a:lnTo>
                      <a:pt x="1875489" y="2194606"/>
                    </a:lnTo>
                    <a:lnTo>
                      <a:pt x="1847662" y="2194606"/>
                    </a:lnTo>
                    <a:lnTo>
                      <a:pt x="1847662" y="184546"/>
                    </a:lnTo>
                    <a:cubicBezTo>
                      <a:pt x="1847662" y="98117"/>
                      <a:pt x="1777344" y="27827"/>
                      <a:pt x="1690943" y="27827"/>
                    </a:cubicBezTo>
                    <a:lnTo>
                      <a:pt x="184546" y="27827"/>
                    </a:lnTo>
                    <a:cubicBezTo>
                      <a:pt x="98117" y="27827"/>
                      <a:pt x="27827" y="98145"/>
                      <a:pt x="27827" y="184546"/>
                    </a:cubicBezTo>
                    <a:lnTo>
                      <a:pt x="27827" y="2389392"/>
                    </a:lnTo>
                    <a:cubicBezTo>
                      <a:pt x="27827" y="2475822"/>
                      <a:pt x="98145" y="2546112"/>
                      <a:pt x="184546" y="2546112"/>
                    </a:cubicBezTo>
                    <a:lnTo>
                      <a:pt x="1945473" y="2546112"/>
                    </a:lnTo>
                    <a:lnTo>
                      <a:pt x="1945473" y="25739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E408688-6C89-2932-0F0D-2A8C4336B76A}"/>
                  </a:ext>
                </a:extLst>
              </p:cNvPr>
              <p:cNvSpPr/>
              <p:nvPr/>
            </p:nvSpPr>
            <p:spPr>
              <a:xfrm>
                <a:off x="4968742" y="4651146"/>
                <a:ext cx="104628" cy="104628"/>
              </a:xfrm>
              <a:custGeom>
                <a:avLst/>
                <a:gdLst>
                  <a:gd name="connsiteX0" fmla="*/ 52314 w 104628"/>
                  <a:gd name="connsiteY0" fmla="*/ 0 h 104628"/>
                  <a:gd name="connsiteX1" fmla="*/ 104628 w 104628"/>
                  <a:gd name="connsiteY1" fmla="*/ 52314 h 104628"/>
                  <a:gd name="connsiteX2" fmla="*/ 52314 w 104628"/>
                  <a:gd name="connsiteY2" fmla="*/ 104628 h 104628"/>
                  <a:gd name="connsiteX3" fmla="*/ 0 w 104628"/>
                  <a:gd name="connsiteY3" fmla="*/ 52314 h 104628"/>
                  <a:gd name="connsiteX4" fmla="*/ 52314 w 104628"/>
                  <a:gd name="connsiteY4" fmla="*/ 0 h 10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28" h="104628">
                    <a:moveTo>
                      <a:pt x="52314" y="0"/>
                    </a:moveTo>
                    <a:cubicBezTo>
                      <a:pt x="81198" y="0"/>
                      <a:pt x="104628" y="23430"/>
                      <a:pt x="104628" y="52314"/>
                    </a:cubicBezTo>
                    <a:cubicBezTo>
                      <a:pt x="104628" y="81198"/>
                      <a:pt x="81198" y="104628"/>
                      <a:pt x="52314" y="104628"/>
                    </a:cubicBezTo>
                    <a:cubicBezTo>
                      <a:pt x="23430" y="104628"/>
                      <a:pt x="0" y="81198"/>
                      <a:pt x="0" y="52314"/>
                    </a:cubicBezTo>
                    <a:cubicBezTo>
                      <a:pt x="0" y="23430"/>
                      <a:pt x="23430" y="0"/>
                      <a:pt x="52314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lumOff val="2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EA6708-6BDA-D47A-BE0C-DB73B3F5D859}"/>
                </a:ext>
              </a:extLst>
            </p:cNvPr>
            <p:cNvSpPr/>
            <p:nvPr/>
          </p:nvSpPr>
          <p:spPr>
            <a:xfrm>
              <a:off x="3262773" y="2101667"/>
              <a:ext cx="1732682" cy="1189590"/>
            </a:xfrm>
            <a:custGeom>
              <a:avLst/>
              <a:gdLst>
                <a:gd name="connsiteX0" fmla="*/ 1732683 w 1732682"/>
                <a:gd name="connsiteY0" fmla="*/ 1189590 h 1189590"/>
                <a:gd name="connsiteX1" fmla="*/ 1621376 w 1732682"/>
                <a:gd name="connsiteY1" fmla="*/ 1189590 h 1189590"/>
                <a:gd name="connsiteX2" fmla="*/ 1621376 w 1732682"/>
                <a:gd name="connsiteY2" fmla="*/ 226286 h 1189590"/>
                <a:gd name="connsiteX3" fmla="*/ 1506396 w 1732682"/>
                <a:gd name="connsiteY3" fmla="*/ 111307 h 1189590"/>
                <a:gd name="connsiteX4" fmla="*/ 0 w 1732682"/>
                <a:gd name="connsiteY4" fmla="*/ 111307 h 1189590"/>
                <a:gd name="connsiteX5" fmla="*/ 0 w 1732682"/>
                <a:gd name="connsiteY5" fmla="*/ 0 h 1189590"/>
                <a:gd name="connsiteX6" fmla="*/ 1506396 w 1732682"/>
                <a:gd name="connsiteY6" fmla="*/ 0 h 1189590"/>
                <a:gd name="connsiteX7" fmla="*/ 1732683 w 1732682"/>
                <a:gd name="connsiteY7" fmla="*/ 226286 h 1189590"/>
                <a:gd name="connsiteX8" fmla="*/ 1732683 w 1732682"/>
                <a:gd name="connsiteY8" fmla="*/ 1189562 h 118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2682" h="1189590">
                  <a:moveTo>
                    <a:pt x="1732683" y="1189590"/>
                  </a:moveTo>
                  <a:lnTo>
                    <a:pt x="1621376" y="1189590"/>
                  </a:lnTo>
                  <a:lnTo>
                    <a:pt x="1621376" y="226286"/>
                  </a:lnTo>
                  <a:cubicBezTo>
                    <a:pt x="1621376" y="162869"/>
                    <a:pt x="1569785" y="111307"/>
                    <a:pt x="1506396" y="111307"/>
                  </a:cubicBezTo>
                  <a:lnTo>
                    <a:pt x="0" y="111307"/>
                  </a:lnTo>
                  <a:lnTo>
                    <a:pt x="0" y="0"/>
                  </a:lnTo>
                  <a:lnTo>
                    <a:pt x="1506396" y="0"/>
                  </a:lnTo>
                  <a:cubicBezTo>
                    <a:pt x="1631171" y="0"/>
                    <a:pt x="1732683" y="101512"/>
                    <a:pt x="1732683" y="226286"/>
                  </a:cubicBezTo>
                  <a:lnTo>
                    <a:pt x="1732683" y="1189562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63" name="Text Placeholder 114">
            <a:extLst>
              <a:ext uri="{FF2B5EF4-FFF2-40B4-BE49-F238E27FC236}">
                <a16:creationId xmlns:a16="http://schemas.microsoft.com/office/drawing/2014/main" id="{65760BB9-1C69-D94E-70B9-357B671888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770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64CCD7A7-9334-2F34-000A-014BB0D6BF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9015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66" name="Text Placeholder 114">
            <a:extLst>
              <a:ext uri="{FF2B5EF4-FFF2-40B4-BE49-F238E27FC236}">
                <a16:creationId xmlns:a16="http://schemas.microsoft.com/office/drawing/2014/main" id="{3C3451E1-FAF3-BEA9-DC31-32F0CBD614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260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67" name="Text Placeholder 114">
            <a:extLst>
              <a:ext uri="{FF2B5EF4-FFF2-40B4-BE49-F238E27FC236}">
                <a16:creationId xmlns:a16="http://schemas.microsoft.com/office/drawing/2014/main" id="{40FE57D5-FA82-A3D8-DABA-A718471D7D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5505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69" name="Text Placeholder 114">
            <a:extLst>
              <a:ext uri="{FF2B5EF4-FFF2-40B4-BE49-F238E27FC236}">
                <a16:creationId xmlns:a16="http://schemas.microsoft.com/office/drawing/2014/main" id="{36DFC0F2-8A5C-62EE-3B33-4C52A05DC8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751" y="2303586"/>
            <a:ext cx="1653321" cy="147710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330331357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4E56AB74-048D-7FCB-D39F-D1470A81D9D7}"/>
              </a:ext>
            </a:extLst>
          </p:cNvPr>
          <p:cNvSpPr/>
          <p:nvPr userDrawn="1"/>
        </p:nvSpPr>
        <p:spPr bwMode="auto">
          <a:xfrm>
            <a:off x="383742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CF4EC562-C270-6922-F382-B7885E58A632}"/>
              </a:ext>
            </a:extLst>
          </p:cNvPr>
          <p:cNvSpPr/>
          <p:nvPr userDrawn="1"/>
        </p:nvSpPr>
        <p:spPr bwMode="auto">
          <a:xfrm>
            <a:off x="383742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37" name="Chevron 131">
            <a:extLst>
              <a:ext uri="{FF2B5EF4-FFF2-40B4-BE49-F238E27FC236}">
                <a16:creationId xmlns:a16="http://schemas.microsoft.com/office/drawing/2014/main" id="{89D80B23-37BA-E349-FBBD-24BD2EFAADE4}"/>
              </a:ext>
            </a:extLst>
          </p:cNvPr>
          <p:cNvSpPr/>
          <p:nvPr userDrawn="1"/>
        </p:nvSpPr>
        <p:spPr bwMode="auto">
          <a:xfrm>
            <a:off x="2220959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0" name="Freeform 132">
            <a:extLst>
              <a:ext uri="{FF2B5EF4-FFF2-40B4-BE49-F238E27FC236}">
                <a16:creationId xmlns:a16="http://schemas.microsoft.com/office/drawing/2014/main" id="{DD1D8338-6FC1-D395-F3CB-E4533AA34175}"/>
              </a:ext>
            </a:extLst>
          </p:cNvPr>
          <p:cNvSpPr/>
          <p:nvPr userDrawn="1"/>
        </p:nvSpPr>
        <p:spPr bwMode="auto">
          <a:xfrm>
            <a:off x="2220959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CA9CC1-29C6-8B9C-EB4B-8D449AF4E8C6}"/>
              </a:ext>
            </a:extLst>
          </p:cNvPr>
          <p:cNvSpPr/>
          <p:nvPr userDrawn="1"/>
        </p:nvSpPr>
        <p:spPr bwMode="auto">
          <a:xfrm>
            <a:off x="3353648" y="3286538"/>
            <a:ext cx="657246" cy="657245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4" name="Chevron 149">
            <a:extLst>
              <a:ext uri="{FF2B5EF4-FFF2-40B4-BE49-F238E27FC236}">
                <a16:creationId xmlns:a16="http://schemas.microsoft.com/office/drawing/2014/main" id="{6C9BB0F6-05E2-0E06-27DA-6C41FFC486CA}"/>
              </a:ext>
            </a:extLst>
          </p:cNvPr>
          <p:cNvSpPr/>
          <p:nvPr userDrawn="1"/>
        </p:nvSpPr>
        <p:spPr bwMode="auto">
          <a:xfrm>
            <a:off x="4058176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5" name="Freeform 150">
            <a:extLst>
              <a:ext uri="{FF2B5EF4-FFF2-40B4-BE49-F238E27FC236}">
                <a16:creationId xmlns:a16="http://schemas.microsoft.com/office/drawing/2014/main" id="{62D27F76-734A-2245-8C47-A12405002DC9}"/>
              </a:ext>
            </a:extLst>
          </p:cNvPr>
          <p:cNvSpPr/>
          <p:nvPr userDrawn="1"/>
        </p:nvSpPr>
        <p:spPr bwMode="auto">
          <a:xfrm>
            <a:off x="4058176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99BCC5-56B8-2B6D-8DCF-8FB0D58DE1AC}"/>
              </a:ext>
            </a:extLst>
          </p:cNvPr>
          <p:cNvSpPr/>
          <p:nvPr userDrawn="1"/>
        </p:nvSpPr>
        <p:spPr bwMode="auto">
          <a:xfrm>
            <a:off x="5190865" y="3286538"/>
            <a:ext cx="657246" cy="65724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E8A38BB-17FC-A47B-95ED-63647848F4D7}"/>
              </a:ext>
            </a:extLst>
          </p:cNvPr>
          <p:cNvSpPr/>
          <p:nvPr userDrawn="1"/>
        </p:nvSpPr>
        <p:spPr bwMode="auto">
          <a:xfrm>
            <a:off x="1516431" y="3286538"/>
            <a:ext cx="657246" cy="657245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9" name="Chevron 10">
            <a:extLst>
              <a:ext uri="{FF2B5EF4-FFF2-40B4-BE49-F238E27FC236}">
                <a16:creationId xmlns:a16="http://schemas.microsoft.com/office/drawing/2014/main" id="{461DE79D-D3C0-531A-01BC-97E6B3EBA0E6}"/>
              </a:ext>
            </a:extLst>
          </p:cNvPr>
          <p:cNvSpPr/>
          <p:nvPr userDrawn="1"/>
        </p:nvSpPr>
        <p:spPr bwMode="auto">
          <a:xfrm>
            <a:off x="5895393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DAB20C06-393D-C565-9ABC-244E61129641}"/>
              </a:ext>
            </a:extLst>
          </p:cNvPr>
          <p:cNvSpPr/>
          <p:nvPr userDrawn="1"/>
        </p:nvSpPr>
        <p:spPr bwMode="auto">
          <a:xfrm>
            <a:off x="5895393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2" name="Chevron 131">
            <a:extLst>
              <a:ext uri="{FF2B5EF4-FFF2-40B4-BE49-F238E27FC236}">
                <a16:creationId xmlns:a16="http://schemas.microsoft.com/office/drawing/2014/main" id="{93C6F6EB-E0AD-A0B7-4621-BEF127343DC2}"/>
              </a:ext>
            </a:extLst>
          </p:cNvPr>
          <p:cNvSpPr/>
          <p:nvPr userDrawn="1"/>
        </p:nvSpPr>
        <p:spPr bwMode="auto">
          <a:xfrm>
            <a:off x="7732610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3" name="Freeform 132">
            <a:extLst>
              <a:ext uri="{FF2B5EF4-FFF2-40B4-BE49-F238E27FC236}">
                <a16:creationId xmlns:a16="http://schemas.microsoft.com/office/drawing/2014/main" id="{F5F6B09F-EB16-8884-BCA8-3BB5EF091CD8}"/>
              </a:ext>
            </a:extLst>
          </p:cNvPr>
          <p:cNvSpPr/>
          <p:nvPr userDrawn="1"/>
        </p:nvSpPr>
        <p:spPr bwMode="auto">
          <a:xfrm>
            <a:off x="7732610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442F80-DEE4-B287-5465-A76E68028DC5}"/>
              </a:ext>
            </a:extLst>
          </p:cNvPr>
          <p:cNvSpPr/>
          <p:nvPr userDrawn="1"/>
        </p:nvSpPr>
        <p:spPr bwMode="auto">
          <a:xfrm>
            <a:off x="8865299" y="3286538"/>
            <a:ext cx="657246" cy="657245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" name="Chevron 149">
            <a:extLst>
              <a:ext uri="{FF2B5EF4-FFF2-40B4-BE49-F238E27FC236}">
                <a16:creationId xmlns:a16="http://schemas.microsoft.com/office/drawing/2014/main" id="{917D2170-44B6-C579-8C03-2BFC4F38E001}"/>
              </a:ext>
            </a:extLst>
          </p:cNvPr>
          <p:cNvSpPr/>
          <p:nvPr userDrawn="1"/>
        </p:nvSpPr>
        <p:spPr bwMode="auto">
          <a:xfrm>
            <a:off x="9569827" y="3167039"/>
            <a:ext cx="1971735" cy="896243"/>
          </a:xfrm>
          <a:prstGeom prst="chevron">
            <a:avLst>
              <a:gd name="adj" fmla="val 3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7" name="Freeform 150">
            <a:extLst>
              <a:ext uri="{FF2B5EF4-FFF2-40B4-BE49-F238E27FC236}">
                <a16:creationId xmlns:a16="http://schemas.microsoft.com/office/drawing/2014/main" id="{2B9334CC-9B24-BF48-ECED-A9EB84CB4D39}"/>
              </a:ext>
            </a:extLst>
          </p:cNvPr>
          <p:cNvSpPr/>
          <p:nvPr userDrawn="1"/>
        </p:nvSpPr>
        <p:spPr bwMode="auto">
          <a:xfrm>
            <a:off x="9569827" y="3167039"/>
            <a:ext cx="1533634" cy="896243"/>
          </a:xfrm>
          <a:custGeom>
            <a:avLst/>
            <a:gdLst>
              <a:gd name="connsiteX0" fmla="*/ 0 w 1955880"/>
              <a:gd name="connsiteY0" fmla="*/ 0 h 1143000"/>
              <a:gd name="connsiteX1" fmla="*/ 279480 w 1955880"/>
              <a:gd name="connsiteY1" fmla="*/ 0 h 1143000"/>
              <a:gd name="connsiteX2" fmla="*/ 1333500 w 1955880"/>
              <a:gd name="connsiteY2" fmla="*/ 0 h 1143000"/>
              <a:gd name="connsiteX3" fmla="*/ 1612980 w 1955880"/>
              <a:gd name="connsiteY3" fmla="*/ 0 h 1143000"/>
              <a:gd name="connsiteX4" fmla="*/ 1955880 w 1955880"/>
              <a:gd name="connsiteY4" fmla="*/ 571500 h 1143000"/>
              <a:gd name="connsiteX5" fmla="*/ 1612980 w 1955880"/>
              <a:gd name="connsiteY5" fmla="*/ 1143000 h 1143000"/>
              <a:gd name="connsiteX6" fmla="*/ 1333500 w 1955880"/>
              <a:gd name="connsiteY6" fmla="*/ 1143000 h 1143000"/>
              <a:gd name="connsiteX7" fmla="*/ 279480 w 1955880"/>
              <a:gd name="connsiteY7" fmla="*/ 1143000 h 1143000"/>
              <a:gd name="connsiteX8" fmla="*/ 0 w 1955880"/>
              <a:gd name="connsiteY8" fmla="*/ 1143000 h 1143000"/>
              <a:gd name="connsiteX9" fmla="*/ 342900 w 1955880"/>
              <a:gd name="connsiteY9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880" h="1143000">
                <a:moveTo>
                  <a:pt x="0" y="0"/>
                </a:moveTo>
                <a:lnTo>
                  <a:pt x="279480" y="0"/>
                </a:lnTo>
                <a:lnTo>
                  <a:pt x="1333500" y="0"/>
                </a:lnTo>
                <a:lnTo>
                  <a:pt x="1612980" y="0"/>
                </a:lnTo>
                <a:lnTo>
                  <a:pt x="1955880" y="571500"/>
                </a:lnTo>
                <a:lnTo>
                  <a:pt x="1612980" y="1143000"/>
                </a:lnTo>
                <a:lnTo>
                  <a:pt x="1333500" y="1143000"/>
                </a:lnTo>
                <a:lnTo>
                  <a:pt x="279480" y="1143000"/>
                </a:lnTo>
                <a:lnTo>
                  <a:pt x="0" y="1143000"/>
                </a:lnTo>
                <a:lnTo>
                  <a:pt x="342900" y="571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5C81D68-C17E-E7F8-8CCE-07020AA57954}"/>
              </a:ext>
            </a:extLst>
          </p:cNvPr>
          <p:cNvSpPr/>
          <p:nvPr userDrawn="1"/>
        </p:nvSpPr>
        <p:spPr bwMode="auto">
          <a:xfrm>
            <a:off x="10702516" y="3286538"/>
            <a:ext cx="657246" cy="65724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BC76BDA-A9FA-3697-E6AF-0695EC3422AA}"/>
              </a:ext>
            </a:extLst>
          </p:cNvPr>
          <p:cNvSpPr/>
          <p:nvPr userDrawn="1"/>
        </p:nvSpPr>
        <p:spPr bwMode="auto">
          <a:xfrm>
            <a:off x="7028082" y="3286538"/>
            <a:ext cx="657246" cy="657245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17F95D8-AC96-7F3D-009E-D7BBF20BD763}"/>
              </a:ext>
            </a:extLst>
          </p:cNvPr>
          <p:cNvGrpSpPr/>
          <p:nvPr userDrawn="1"/>
        </p:nvGrpSpPr>
        <p:grpSpPr>
          <a:xfrm>
            <a:off x="1968144" y="4175277"/>
            <a:ext cx="7378551" cy="307777"/>
            <a:chOff x="2073654" y="4342330"/>
            <a:chExt cx="7378551" cy="52216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7D6239-5D8E-6B64-BDAC-B7FF9925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073654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0FF894C-D4CC-F267-7167-5222F83E45FA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88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5F898D-5C0C-613E-6D92-384BE9D55CDE}"/>
                </a:ext>
              </a:extLst>
            </p:cNvPr>
            <p:cNvCxnSpPr>
              <a:cxnSpLocks/>
            </p:cNvCxnSpPr>
            <p:nvPr/>
          </p:nvCxnSpPr>
          <p:spPr>
            <a:xfrm>
              <a:off x="9452205" y="4342330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4D1439-5F89-28F4-1B94-5BDC0BBA0A48}"/>
              </a:ext>
            </a:extLst>
          </p:cNvPr>
          <p:cNvGrpSpPr/>
          <p:nvPr userDrawn="1"/>
        </p:nvGrpSpPr>
        <p:grpSpPr>
          <a:xfrm>
            <a:off x="3805359" y="2798209"/>
            <a:ext cx="7383092" cy="256834"/>
            <a:chOff x="3910869" y="2699934"/>
            <a:chExt cx="7383092" cy="522162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346F329-7CE4-2DCE-2CF8-517B7243C74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910869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516ABF5-BC19-A671-4D22-9023FA65AD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613880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DA7E8AA-587A-4835-7845-E30468678A4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1293961" y="2699934"/>
              <a:ext cx="0" cy="522162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Placeholder 114">
            <a:extLst>
              <a:ext uri="{FF2B5EF4-FFF2-40B4-BE49-F238E27FC236}">
                <a16:creationId xmlns:a16="http://schemas.microsoft.com/office/drawing/2014/main" id="{24D687EE-542A-7B0D-4F2A-4977BB4F3B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472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86" name="Text Placeholder 114">
            <a:extLst>
              <a:ext uri="{FF2B5EF4-FFF2-40B4-BE49-F238E27FC236}">
                <a16:creationId xmlns:a16="http://schemas.microsoft.com/office/drawing/2014/main" id="{1EB572D2-426A-DDB7-2470-1CB6078F29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4339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87" name="Text Placeholder 114">
            <a:extLst>
              <a:ext uri="{FF2B5EF4-FFF2-40B4-BE49-F238E27FC236}">
                <a16:creationId xmlns:a16="http://schemas.microsoft.com/office/drawing/2014/main" id="{655A6300-641F-E4F1-4DCE-D6C39854AA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7206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88" name="Text Placeholder 114">
            <a:extLst>
              <a:ext uri="{FF2B5EF4-FFF2-40B4-BE49-F238E27FC236}">
                <a16:creationId xmlns:a16="http://schemas.microsoft.com/office/drawing/2014/main" id="{77068436-E46D-EF93-E582-F04D5830D7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073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89" name="Text Placeholder 114">
            <a:extLst>
              <a:ext uri="{FF2B5EF4-FFF2-40B4-BE49-F238E27FC236}">
                <a16:creationId xmlns:a16="http://schemas.microsoft.com/office/drawing/2014/main" id="{3A2E8B18-4155-8D92-4BEC-A993F12010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2940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90" name="Text Placeholder 114">
            <a:extLst>
              <a:ext uri="{FF2B5EF4-FFF2-40B4-BE49-F238E27FC236}">
                <a16:creationId xmlns:a16="http://schemas.microsoft.com/office/drawing/2014/main" id="{8E89DE6C-3F3E-D035-861E-8382B22DA4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55807" y="3269101"/>
            <a:ext cx="941147" cy="6890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10A88D95-E10E-8118-F37F-9B1F1A9959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799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2" name="Text Placeholder 114">
            <a:extLst>
              <a:ext uri="{FF2B5EF4-FFF2-40B4-BE49-F238E27FC236}">
                <a16:creationId xmlns:a16="http://schemas.microsoft.com/office/drawing/2014/main" id="{9074B20E-AA43-B30F-92BA-37B210EB55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79984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B7D0AC88-410B-061A-6797-10C7AAEB26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169" y="4554420"/>
            <a:ext cx="1866900" cy="1441936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4" name="Text Placeholder 114">
            <a:extLst>
              <a:ext uri="{FF2B5EF4-FFF2-40B4-BE49-F238E27FC236}">
                <a16:creationId xmlns:a16="http://schemas.microsoft.com/office/drawing/2014/main" id="{985397C3-6629-4C6A-7D9E-B76B2DD599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59976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5" name="Text Placeholder 114">
            <a:extLst>
              <a:ext uri="{FF2B5EF4-FFF2-40B4-BE49-F238E27FC236}">
                <a16:creationId xmlns:a16="http://schemas.microsoft.com/office/drawing/2014/main" id="{6F4F2591-B5C7-17A2-076F-53EE72B4A3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35161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6" name="Text Placeholder 114">
            <a:extLst>
              <a:ext uri="{FF2B5EF4-FFF2-40B4-BE49-F238E27FC236}">
                <a16:creationId xmlns:a16="http://schemas.microsoft.com/office/drawing/2014/main" id="{1D44A4DF-6308-48A1-CF98-725C477200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10346" y="1292475"/>
            <a:ext cx="1866900" cy="14419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082562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7CFFB52-E877-9253-6404-F005AF9F2EF1}"/>
              </a:ext>
            </a:extLst>
          </p:cNvPr>
          <p:cNvSpPr/>
          <p:nvPr userDrawn="1"/>
        </p:nvSpPr>
        <p:spPr>
          <a:xfrm rot="16200000">
            <a:off x="4217731" y="1716736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0" y="0"/>
                </a:moveTo>
                <a:lnTo>
                  <a:pt x="2822226" y="0"/>
                </a:lnTo>
                <a:lnTo>
                  <a:pt x="2822226" y="2810415"/>
                </a:lnTo>
                <a:lnTo>
                  <a:pt x="0" y="2810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C013442-500A-AD68-B8F8-930BEFAD39B7}"/>
              </a:ext>
            </a:extLst>
          </p:cNvPr>
          <p:cNvSpPr/>
          <p:nvPr userDrawn="1"/>
        </p:nvSpPr>
        <p:spPr>
          <a:xfrm rot="16200000" flipH="1">
            <a:off x="3910480" y="3752653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2822226" y="0"/>
                </a:moveTo>
                <a:lnTo>
                  <a:pt x="0" y="0"/>
                </a:lnTo>
                <a:lnTo>
                  <a:pt x="0" y="2810415"/>
                </a:lnTo>
                <a:lnTo>
                  <a:pt x="2822226" y="2810415"/>
                </a:lnTo>
                <a:lnTo>
                  <a:pt x="28222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0E11070-565C-C1FB-956C-3FB5172C8D3F}"/>
              </a:ext>
            </a:extLst>
          </p:cNvPr>
          <p:cNvSpPr/>
          <p:nvPr userDrawn="1"/>
        </p:nvSpPr>
        <p:spPr>
          <a:xfrm rot="16200000" flipV="1">
            <a:off x="6245129" y="2078208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0" y="2810414"/>
                </a:moveTo>
                <a:lnTo>
                  <a:pt x="2822226" y="2810414"/>
                </a:lnTo>
                <a:lnTo>
                  <a:pt x="2822226" y="0"/>
                </a:lnTo>
                <a:lnTo>
                  <a:pt x="0" y="0"/>
                </a:lnTo>
                <a:lnTo>
                  <a:pt x="0" y="28104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2994114-BA1C-9719-7620-8454F84786CC}"/>
              </a:ext>
            </a:extLst>
          </p:cNvPr>
          <p:cNvSpPr/>
          <p:nvPr userDrawn="1"/>
        </p:nvSpPr>
        <p:spPr>
          <a:xfrm rot="16200000" flipH="1" flipV="1">
            <a:off x="5937878" y="4114125"/>
            <a:ext cx="2035918" cy="2027397"/>
          </a:xfrm>
          <a:custGeom>
            <a:avLst/>
            <a:gdLst/>
            <a:ahLst/>
            <a:cxnLst/>
            <a:rect l="l" t="t" r="r" b="b"/>
            <a:pathLst>
              <a:path w="2822226" h="2810415">
                <a:moveTo>
                  <a:pt x="2822226" y="2810415"/>
                </a:moveTo>
                <a:lnTo>
                  <a:pt x="0" y="2810415"/>
                </a:lnTo>
                <a:lnTo>
                  <a:pt x="0" y="0"/>
                </a:lnTo>
                <a:lnTo>
                  <a:pt x="2822226" y="0"/>
                </a:lnTo>
                <a:lnTo>
                  <a:pt x="2822226" y="281041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94322" r="-101048"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300D67D-1BFB-E4C1-1A34-F98D315376A4}"/>
              </a:ext>
            </a:extLst>
          </p:cNvPr>
          <p:cNvSpPr/>
          <p:nvPr userDrawn="1"/>
        </p:nvSpPr>
        <p:spPr>
          <a:xfrm>
            <a:off x="5068641" y="3091906"/>
            <a:ext cx="1997002" cy="1997002"/>
          </a:xfrm>
          <a:custGeom>
            <a:avLst/>
            <a:gdLst/>
            <a:ahLst/>
            <a:cxnLst/>
            <a:rect l="l" t="t" r="r" b="b"/>
            <a:pathLst>
              <a:path w="2768281" h="2768281">
                <a:moveTo>
                  <a:pt x="0" y="0"/>
                </a:moveTo>
                <a:lnTo>
                  <a:pt x="2768281" y="0"/>
                </a:lnTo>
                <a:lnTo>
                  <a:pt x="2768281" y="2768281"/>
                </a:lnTo>
                <a:lnTo>
                  <a:pt x="0" y="27682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3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465B80A2-9F62-7D12-F429-A2B999CD302F}"/>
              </a:ext>
            </a:extLst>
          </p:cNvPr>
          <p:cNvGrpSpPr/>
          <p:nvPr userDrawn="1"/>
        </p:nvGrpSpPr>
        <p:grpSpPr>
          <a:xfrm>
            <a:off x="5391083" y="3205826"/>
            <a:ext cx="1409359" cy="1409359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2448CD8-3289-CE4A-925B-5ED0E3B889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F13E38D-B50E-66FA-1D5E-F17B88789CF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sz="1600">
                <a:latin typeface="+mj-lt"/>
              </a:endParaRPr>
            </a:p>
          </p:txBody>
        </p:sp>
      </p:grpSp>
      <p:sp>
        <p:nvSpPr>
          <p:cNvPr id="12" name="AutoShape 11">
            <a:extLst>
              <a:ext uri="{FF2B5EF4-FFF2-40B4-BE49-F238E27FC236}">
                <a16:creationId xmlns:a16="http://schemas.microsoft.com/office/drawing/2014/main" id="{51D82FAC-107F-E2A9-A7CC-0480C27B93D5}"/>
              </a:ext>
            </a:extLst>
          </p:cNvPr>
          <p:cNvSpPr/>
          <p:nvPr userDrawn="1"/>
        </p:nvSpPr>
        <p:spPr>
          <a:xfrm>
            <a:off x="737466" y="2254569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B36657AB-1C61-1BFA-69D3-E1C83CFEFE7D}"/>
              </a:ext>
            </a:extLst>
          </p:cNvPr>
          <p:cNvSpPr/>
          <p:nvPr userDrawn="1"/>
        </p:nvSpPr>
        <p:spPr>
          <a:xfrm>
            <a:off x="737466" y="4852338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FA6DB119-1477-C404-B92B-D10DF8FC822F}"/>
              </a:ext>
            </a:extLst>
          </p:cNvPr>
          <p:cNvSpPr/>
          <p:nvPr userDrawn="1"/>
        </p:nvSpPr>
        <p:spPr>
          <a:xfrm>
            <a:off x="8904998" y="2254569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7FCDF45D-0848-F90E-291E-0058CF6E4B09}"/>
              </a:ext>
            </a:extLst>
          </p:cNvPr>
          <p:cNvSpPr/>
          <p:nvPr userDrawn="1"/>
        </p:nvSpPr>
        <p:spPr>
          <a:xfrm>
            <a:off x="8904998" y="4852338"/>
            <a:ext cx="2543228" cy="0"/>
          </a:xfrm>
          <a:prstGeom prst="line">
            <a:avLst/>
          </a:prstGeom>
          <a:ln w="28575" cap="flat">
            <a:solidFill>
              <a:schemeClr val="bg1">
                <a:lumMod val="75000"/>
              </a:schemeClr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n-US" sz="1600">
              <a:latin typeface="+mj-lt"/>
            </a:endParaRPr>
          </a:p>
        </p:txBody>
      </p:sp>
      <p:sp>
        <p:nvSpPr>
          <p:cNvPr id="43" name="Text Placeholder 114">
            <a:extLst>
              <a:ext uri="{FF2B5EF4-FFF2-40B4-BE49-F238E27FC236}">
                <a16:creationId xmlns:a16="http://schemas.microsoft.com/office/drawing/2014/main" id="{04AC4B29-A08D-79B4-ACC6-D7029D92DF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606" y="189855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47" name="Text Placeholder 114">
            <a:extLst>
              <a:ext uri="{FF2B5EF4-FFF2-40B4-BE49-F238E27FC236}">
                <a16:creationId xmlns:a16="http://schemas.microsoft.com/office/drawing/2014/main" id="{7CB8B946-2E02-85EE-8F99-8068D6F8AC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606" y="235399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59" name="Text Placeholder 114">
            <a:extLst>
              <a:ext uri="{FF2B5EF4-FFF2-40B4-BE49-F238E27FC236}">
                <a16:creationId xmlns:a16="http://schemas.microsoft.com/office/drawing/2014/main" id="{2FBD89DD-1204-FAD9-0463-0D883A9870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9606" y="449697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3" name="Text Placeholder 114">
            <a:extLst>
              <a:ext uri="{FF2B5EF4-FFF2-40B4-BE49-F238E27FC236}">
                <a16:creationId xmlns:a16="http://schemas.microsoft.com/office/drawing/2014/main" id="{284AD58C-EA9B-8BF7-E52F-B3836A44CFB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9606" y="495241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74" name="Text Placeholder 114">
            <a:extLst>
              <a:ext uri="{FF2B5EF4-FFF2-40B4-BE49-F238E27FC236}">
                <a16:creationId xmlns:a16="http://schemas.microsoft.com/office/drawing/2014/main" id="{798A73C4-18FB-FB2F-AE69-66F2ED6D5C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05886" y="189855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75" name="Text Placeholder 114">
            <a:extLst>
              <a:ext uri="{FF2B5EF4-FFF2-40B4-BE49-F238E27FC236}">
                <a16:creationId xmlns:a16="http://schemas.microsoft.com/office/drawing/2014/main" id="{09D8D0FA-4D54-8F65-6155-60BA0AF5C4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5886" y="235399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76" name="Text Placeholder 114">
            <a:extLst>
              <a:ext uri="{FF2B5EF4-FFF2-40B4-BE49-F238E27FC236}">
                <a16:creationId xmlns:a16="http://schemas.microsoft.com/office/drawing/2014/main" id="{179CC06B-A1D1-7960-CBB0-27D835D80E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5886" y="4496975"/>
            <a:ext cx="2515553" cy="37806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77" name="Text Placeholder 114">
            <a:extLst>
              <a:ext uri="{FF2B5EF4-FFF2-40B4-BE49-F238E27FC236}">
                <a16:creationId xmlns:a16="http://schemas.microsoft.com/office/drawing/2014/main" id="{D5B745DE-9648-F189-011F-0D103A67404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5886" y="4952417"/>
            <a:ext cx="2515553" cy="1372183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79" name="Text Placeholder 114">
            <a:extLst>
              <a:ext uri="{FF2B5EF4-FFF2-40B4-BE49-F238E27FC236}">
                <a16:creationId xmlns:a16="http://schemas.microsoft.com/office/drawing/2014/main" id="{0F2D5EBC-0A1C-2733-9101-0FB76EB673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0105" y="19890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IN"/>
          </a:p>
        </p:txBody>
      </p:sp>
      <p:sp>
        <p:nvSpPr>
          <p:cNvPr id="81" name="Text Placeholder 114">
            <a:extLst>
              <a:ext uri="{FF2B5EF4-FFF2-40B4-BE49-F238E27FC236}">
                <a16:creationId xmlns:a16="http://schemas.microsoft.com/office/drawing/2014/main" id="{4A3D0A29-E6DC-F11F-35CD-16BB3ED146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31780" y="3465414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  <a:endParaRPr lang="en-IN"/>
          </a:p>
        </p:txBody>
      </p:sp>
      <p:sp>
        <p:nvSpPr>
          <p:cNvPr id="97" name="Text Placeholder 114">
            <a:extLst>
              <a:ext uri="{FF2B5EF4-FFF2-40B4-BE49-F238E27FC236}">
                <a16:creationId xmlns:a16="http://schemas.microsoft.com/office/drawing/2014/main" id="{FF7698C1-0FD8-0C7E-289E-5794725645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26830" y="551328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  <a:endParaRPr lang="en-IN"/>
          </a:p>
        </p:txBody>
      </p:sp>
      <p:sp>
        <p:nvSpPr>
          <p:cNvPr id="99" name="Text Placeholder 114">
            <a:extLst>
              <a:ext uri="{FF2B5EF4-FFF2-40B4-BE49-F238E27FC236}">
                <a16:creationId xmlns:a16="http://schemas.microsoft.com/office/drawing/2014/main" id="{ECF26AB3-7AE9-F713-7D33-14CEBBB961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12292" y="3946427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53137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B062625-6C6E-3A21-1C16-5BBF77EA5D7D}"/>
              </a:ext>
            </a:extLst>
          </p:cNvPr>
          <p:cNvSpPr/>
          <p:nvPr userDrawn="1"/>
        </p:nvSpPr>
        <p:spPr>
          <a:xfrm rot="5400000">
            <a:off x="346104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84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A9E36900-49A2-17FF-B8E3-CC5BBCB3A99A}"/>
              </a:ext>
            </a:extLst>
          </p:cNvPr>
          <p:cNvSpPr/>
          <p:nvPr userDrawn="1"/>
        </p:nvSpPr>
        <p:spPr>
          <a:xfrm rot="16200000" flipH="1">
            <a:off x="2575711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846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26C60C-9DFE-BC77-E35C-D21B59639C39}"/>
              </a:ext>
            </a:extLst>
          </p:cNvPr>
          <p:cNvSpPr/>
          <p:nvPr userDrawn="1"/>
        </p:nvSpPr>
        <p:spPr>
          <a:xfrm>
            <a:off x="799683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CB5EA5-EF18-D383-8A13-D28CA3142C14}"/>
              </a:ext>
            </a:extLst>
          </p:cNvPr>
          <p:cNvSpPr/>
          <p:nvPr userDrawn="1"/>
        </p:nvSpPr>
        <p:spPr>
          <a:xfrm>
            <a:off x="634116" y="1722121"/>
            <a:ext cx="2519071" cy="70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37597C-F71A-CD30-0F08-E47495507E63}"/>
              </a:ext>
            </a:extLst>
          </p:cNvPr>
          <p:cNvSpPr/>
          <p:nvPr userDrawn="1"/>
        </p:nvSpPr>
        <p:spPr>
          <a:xfrm>
            <a:off x="1602742" y="4976106"/>
            <a:ext cx="581818" cy="581818"/>
          </a:xfrm>
          <a:prstGeom prst="roundRect">
            <a:avLst>
              <a:gd name="adj" fmla="val 316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7650927-9B52-049B-1C52-8C866F7D517A}"/>
              </a:ext>
            </a:extLst>
          </p:cNvPr>
          <p:cNvSpPr/>
          <p:nvPr userDrawn="1"/>
        </p:nvSpPr>
        <p:spPr>
          <a:xfrm rot="5400000">
            <a:off x="3147670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F6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1EBBD0D9-3812-3158-ADE3-E8A8B6FCF0B1}"/>
              </a:ext>
            </a:extLst>
          </p:cNvPr>
          <p:cNvSpPr/>
          <p:nvPr userDrawn="1"/>
        </p:nvSpPr>
        <p:spPr>
          <a:xfrm rot="16200000" flipH="1">
            <a:off x="5377277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rgbClr val="3F6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24EFBF-A5D7-3041-B221-577528E909FF}"/>
              </a:ext>
            </a:extLst>
          </p:cNvPr>
          <p:cNvSpPr/>
          <p:nvPr userDrawn="1"/>
        </p:nvSpPr>
        <p:spPr>
          <a:xfrm>
            <a:off x="3601249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A6637E-38DF-5367-7FA4-B7645374BBBC}"/>
              </a:ext>
            </a:extLst>
          </p:cNvPr>
          <p:cNvSpPr/>
          <p:nvPr userDrawn="1"/>
        </p:nvSpPr>
        <p:spPr>
          <a:xfrm>
            <a:off x="3435682" y="1722121"/>
            <a:ext cx="2519071" cy="704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8D19AC-1D98-6006-5179-C675A69761E4}"/>
              </a:ext>
            </a:extLst>
          </p:cNvPr>
          <p:cNvSpPr/>
          <p:nvPr userDrawn="1"/>
        </p:nvSpPr>
        <p:spPr>
          <a:xfrm>
            <a:off x="4404308" y="4976106"/>
            <a:ext cx="581818" cy="581818"/>
          </a:xfrm>
          <a:prstGeom prst="roundRect">
            <a:avLst>
              <a:gd name="adj" fmla="val 4116"/>
            </a:avLst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57C31D3C-EFC5-9015-7B7A-BA8B30672378}"/>
              </a:ext>
            </a:extLst>
          </p:cNvPr>
          <p:cNvSpPr/>
          <p:nvPr userDrawn="1"/>
        </p:nvSpPr>
        <p:spPr>
          <a:xfrm rot="5400000">
            <a:off x="5949236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962307C-115E-22FC-C82D-80259D5EC14F}"/>
              </a:ext>
            </a:extLst>
          </p:cNvPr>
          <p:cNvSpPr/>
          <p:nvPr userDrawn="1"/>
        </p:nvSpPr>
        <p:spPr>
          <a:xfrm rot="16200000" flipH="1">
            <a:off x="8178843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AD97F6-1D41-3368-4556-74A22036A2C0}"/>
              </a:ext>
            </a:extLst>
          </p:cNvPr>
          <p:cNvSpPr/>
          <p:nvPr userDrawn="1"/>
        </p:nvSpPr>
        <p:spPr>
          <a:xfrm>
            <a:off x="6402815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872F47-E9B4-A2CE-1D8B-441023F4C5D4}"/>
              </a:ext>
            </a:extLst>
          </p:cNvPr>
          <p:cNvSpPr/>
          <p:nvPr userDrawn="1"/>
        </p:nvSpPr>
        <p:spPr>
          <a:xfrm>
            <a:off x="6237248" y="1722121"/>
            <a:ext cx="2519071" cy="7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2DC3D2B-C0EE-3E9F-A091-F09AA5C5DBE6}"/>
              </a:ext>
            </a:extLst>
          </p:cNvPr>
          <p:cNvSpPr/>
          <p:nvPr userDrawn="1"/>
        </p:nvSpPr>
        <p:spPr>
          <a:xfrm>
            <a:off x="7205874" y="4976106"/>
            <a:ext cx="581818" cy="581818"/>
          </a:xfrm>
          <a:prstGeom prst="roundRect">
            <a:avLst>
              <a:gd name="adj" fmla="val 4662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EA15D7FF-31F5-769D-3A49-2F3B23DC193F}"/>
              </a:ext>
            </a:extLst>
          </p:cNvPr>
          <p:cNvSpPr/>
          <p:nvPr userDrawn="1"/>
        </p:nvSpPr>
        <p:spPr>
          <a:xfrm rot="5400000">
            <a:off x="8750802" y="2150488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0369AFEA-86AC-118F-AE17-0AA920C3AF57}"/>
              </a:ext>
            </a:extLst>
          </p:cNvPr>
          <p:cNvSpPr/>
          <p:nvPr userDrawn="1"/>
        </p:nvSpPr>
        <p:spPr>
          <a:xfrm rot="16200000" flipH="1">
            <a:off x="10980409" y="2150489"/>
            <a:ext cx="865488" cy="289463"/>
          </a:xfrm>
          <a:prstGeom prst="parallelogram">
            <a:avLst>
              <a:gd name="adj" fmla="val 104500"/>
            </a:avLst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C927D5-3D35-FE60-36A0-E7B54F8959B7}"/>
              </a:ext>
            </a:extLst>
          </p:cNvPr>
          <p:cNvSpPr/>
          <p:nvPr userDrawn="1"/>
        </p:nvSpPr>
        <p:spPr>
          <a:xfrm>
            <a:off x="9204381" y="2135471"/>
            <a:ext cx="2187937" cy="3184076"/>
          </a:xfrm>
          <a:prstGeom prst="rect">
            <a:avLst/>
          </a:prstGeom>
          <a:solidFill>
            <a:srgbClr val="EFF1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CA2E55-4B15-BCA9-D61C-B5A49B381FEE}"/>
              </a:ext>
            </a:extLst>
          </p:cNvPr>
          <p:cNvSpPr/>
          <p:nvPr userDrawn="1"/>
        </p:nvSpPr>
        <p:spPr>
          <a:xfrm>
            <a:off x="9038814" y="1722121"/>
            <a:ext cx="2519071" cy="7042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FC8D44A-0B88-D8B7-12E0-F7B67524A999}"/>
              </a:ext>
            </a:extLst>
          </p:cNvPr>
          <p:cNvSpPr/>
          <p:nvPr userDrawn="1"/>
        </p:nvSpPr>
        <p:spPr>
          <a:xfrm>
            <a:off x="10007440" y="4976106"/>
            <a:ext cx="581818" cy="581818"/>
          </a:xfrm>
          <a:prstGeom prst="roundRect">
            <a:avLst>
              <a:gd name="adj" fmla="val 3980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+mj-lt"/>
            </a:endParaRPr>
          </a:p>
        </p:txBody>
      </p:sp>
      <p:sp>
        <p:nvSpPr>
          <p:cNvPr id="54" name="Text Placeholder 114">
            <a:extLst>
              <a:ext uri="{FF2B5EF4-FFF2-40B4-BE49-F238E27FC236}">
                <a16:creationId xmlns:a16="http://schemas.microsoft.com/office/drawing/2014/main" id="{91CA7E7E-93D5-B329-D1A2-7EB0EB500C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88180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01</a:t>
            </a:r>
            <a:endParaRPr lang="en-IN"/>
          </a:p>
        </p:txBody>
      </p:sp>
      <p:sp>
        <p:nvSpPr>
          <p:cNvPr id="55" name="Text Placeholder 114">
            <a:extLst>
              <a:ext uri="{FF2B5EF4-FFF2-40B4-BE49-F238E27FC236}">
                <a16:creationId xmlns:a16="http://schemas.microsoft.com/office/drawing/2014/main" id="{31CE622B-F2CB-7D74-FF56-54C3624D3A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530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02</a:t>
            </a:r>
            <a:endParaRPr lang="en-IN"/>
          </a:p>
        </p:txBody>
      </p:sp>
      <p:sp>
        <p:nvSpPr>
          <p:cNvPr id="56" name="Text Placeholder 114">
            <a:extLst>
              <a:ext uri="{FF2B5EF4-FFF2-40B4-BE49-F238E27FC236}">
                <a16:creationId xmlns:a16="http://schemas.microsoft.com/office/drawing/2014/main" id="{1142DC8F-C9C3-D3E5-F176-BFF23B3112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98405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03</a:t>
            </a:r>
            <a:endParaRPr lang="en-IN"/>
          </a:p>
        </p:txBody>
      </p:sp>
      <p:sp>
        <p:nvSpPr>
          <p:cNvPr id="57" name="Text Placeholder 114">
            <a:extLst>
              <a:ext uri="{FF2B5EF4-FFF2-40B4-BE49-F238E27FC236}">
                <a16:creationId xmlns:a16="http://schemas.microsoft.com/office/drawing/2014/main" id="{302C2386-ECBD-359E-ACAE-6FE886EFDC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98755" y="5075139"/>
            <a:ext cx="602204" cy="37806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04</a:t>
            </a:r>
            <a:endParaRPr lang="en-IN"/>
          </a:p>
        </p:txBody>
      </p:sp>
      <p:sp>
        <p:nvSpPr>
          <p:cNvPr id="60" name="Text Placeholder 114">
            <a:extLst>
              <a:ext uri="{FF2B5EF4-FFF2-40B4-BE49-F238E27FC236}">
                <a16:creationId xmlns:a16="http://schemas.microsoft.com/office/drawing/2014/main" id="{359DEB4A-C9B2-09FD-098F-CB77333C72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438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1" name="Text Placeholder 114">
            <a:extLst>
              <a:ext uri="{FF2B5EF4-FFF2-40B4-BE49-F238E27FC236}">
                <a16:creationId xmlns:a16="http://schemas.microsoft.com/office/drawing/2014/main" id="{900CA41B-BA9C-15D9-1C00-5EED3A34FD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9184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2" name="Text Placeholder 114">
            <a:extLst>
              <a:ext uri="{FF2B5EF4-FFF2-40B4-BE49-F238E27FC236}">
                <a16:creationId xmlns:a16="http://schemas.microsoft.com/office/drawing/2014/main" id="{97932623-B122-AC34-2833-06E5744B6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3930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CF563C99-9C57-EFC5-D322-E749249D7C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48676" y="1793240"/>
            <a:ext cx="2515553" cy="55353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66" name="Text Placeholder 114">
            <a:extLst>
              <a:ext uri="{FF2B5EF4-FFF2-40B4-BE49-F238E27FC236}">
                <a16:creationId xmlns:a16="http://schemas.microsoft.com/office/drawing/2014/main" id="{9841AC0D-76BC-7C1C-1966-5FE2B0540B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9921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67" name="Text Placeholder 114">
            <a:extLst>
              <a:ext uri="{FF2B5EF4-FFF2-40B4-BE49-F238E27FC236}">
                <a16:creationId xmlns:a16="http://schemas.microsoft.com/office/drawing/2014/main" id="{4597A027-89A5-48E2-0BCD-9B5E4F6D043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45875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68" name="Text Placeholder 114">
            <a:extLst>
              <a:ext uri="{FF2B5EF4-FFF2-40B4-BE49-F238E27FC236}">
                <a16:creationId xmlns:a16="http://schemas.microsoft.com/office/drawing/2014/main" id="{DD80476C-DDD0-E280-324D-E9BA986742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41829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69" name="Text Placeholder 114">
            <a:extLst>
              <a:ext uri="{FF2B5EF4-FFF2-40B4-BE49-F238E27FC236}">
                <a16:creationId xmlns:a16="http://schemas.microsoft.com/office/drawing/2014/main" id="{CDAF3672-9748-A52F-87AC-320C3BA418C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37783" y="2558566"/>
            <a:ext cx="2095501" cy="23035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00089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7BEBE2-A3C5-921F-C0E6-7360DAA5DE05}"/>
              </a:ext>
            </a:extLst>
          </p:cNvPr>
          <p:cNvSpPr/>
          <p:nvPr userDrawn="1"/>
        </p:nvSpPr>
        <p:spPr>
          <a:xfrm>
            <a:off x="808264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C099CC-AE1B-8D97-EA01-7E94FFEAE062}"/>
              </a:ext>
            </a:extLst>
          </p:cNvPr>
          <p:cNvSpPr/>
          <p:nvPr userDrawn="1"/>
        </p:nvSpPr>
        <p:spPr>
          <a:xfrm>
            <a:off x="620486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6BD95B-9FB4-3B4B-6A28-999ED041F3DC}"/>
              </a:ext>
            </a:extLst>
          </p:cNvPr>
          <p:cNvSpPr/>
          <p:nvPr userDrawn="1"/>
        </p:nvSpPr>
        <p:spPr>
          <a:xfrm>
            <a:off x="2694214" y="12811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E6C172-9101-39B6-1B0C-7B75958232DD}"/>
              </a:ext>
            </a:extLst>
          </p:cNvPr>
          <p:cNvSpPr/>
          <p:nvPr userDrawn="1"/>
        </p:nvSpPr>
        <p:spPr>
          <a:xfrm>
            <a:off x="3577047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5E029C-84EF-5722-D178-C4E8E7137132}"/>
              </a:ext>
            </a:extLst>
          </p:cNvPr>
          <p:cNvSpPr/>
          <p:nvPr userDrawn="1"/>
        </p:nvSpPr>
        <p:spPr>
          <a:xfrm>
            <a:off x="3388179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571300-2448-47AE-12DA-A953F5A20C74}"/>
              </a:ext>
            </a:extLst>
          </p:cNvPr>
          <p:cNvSpPr/>
          <p:nvPr userDrawn="1"/>
        </p:nvSpPr>
        <p:spPr>
          <a:xfrm>
            <a:off x="5461907" y="12811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6F3528-AFBF-FD60-CB76-A8699AD62918}"/>
              </a:ext>
            </a:extLst>
          </p:cNvPr>
          <p:cNvSpPr/>
          <p:nvPr userDrawn="1"/>
        </p:nvSpPr>
        <p:spPr>
          <a:xfrm>
            <a:off x="6345830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F0AC4C-F9CD-6EDB-FD0F-C334FBEA76FC}"/>
              </a:ext>
            </a:extLst>
          </p:cNvPr>
          <p:cNvSpPr/>
          <p:nvPr userDrawn="1"/>
        </p:nvSpPr>
        <p:spPr>
          <a:xfrm>
            <a:off x="6159142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CA6C78-BAF0-3D67-D902-4298C59206DB}"/>
              </a:ext>
            </a:extLst>
          </p:cNvPr>
          <p:cNvSpPr/>
          <p:nvPr userDrawn="1"/>
        </p:nvSpPr>
        <p:spPr>
          <a:xfrm>
            <a:off x="8232870" y="12811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9FD28E2-8463-B79B-AB07-54507F2A4ED9}"/>
              </a:ext>
            </a:extLst>
          </p:cNvPr>
          <p:cNvSpPr/>
          <p:nvPr userDrawn="1"/>
        </p:nvSpPr>
        <p:spPr>
          <a:xfrm>
            <a:off x="9114613" y="13138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DE85ED2-35B5-D418-E5ED-EC10974C3B86}"/>
              </a:ext>
            </a:extLst>
          </p:cNvPr>
          <p:cNvSpPr/>
          <p:nvPr userDrawn="1"/>
        </p:nvSpPr>
        <p:spPr>
          <a:xfrm>
            <a:off x="8926835" y="12811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E8DD05-6FEC-22BB-A62F-E56147252086}"/>
              </a:ext>
            </a:extLst>
          </p:cNvPr>
          <p:cNvSpPr/>
          <p:nvPr userDrawn="1"/>
        </p:nvSpPr>
        <p:spPr>
          <a:xfrm>
            <a:off x="11000563" y="12811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Text Placeholder 114">
            <a:extLst>
              <a:ext uri="{FF2B5EF4-FFF2-40B4-BE49-F238E27FC236}">
                <a16:creationId xmlns:a16="http://schemas.microsoft.com/office/drawing/2014/main" id="{047DFEC9-42B1-9138-51C4-C12C9BBDD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99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0" name="Text Placeholder 114">
            <a:extLst>
              <a:ext uri="{FF2B5EF4-FFF2-40B4-BE49-F238E27FC236}">
                <a16:creationId xmlns:a16="http://schemas.microsoft.com/office/drawing/2014/main" id="{02EA1D74-D787-03F7-7452-7B122622BA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6299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1B2B04E6-9D75-E10E-9117-F2B0FBE696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45875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2" name="Text Placeholder 114">
            <a:extLst>
              <a:ext uri="{FF2B5EF4-FFF2-40B4-BE49-F238E27FC236}">
                <a16:creationId xmlns:a16="http://schemas.microsoft.com/office/drawing/2014/main" id="{7A4B9CD1-249E-6F67-CB6E-224274D7EF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5875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4AD332E8-9EA4-331C-290C-C1274E116C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5451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4" name="Text Placeholder 114">
            <a:extLst>
              <a:ext uri="{FF2B5EF4-FFF2-40B4-BE49-F238E27FC236}">
                <a16:creationId xmlns:a16="http://schemas.microsoft.com/office/drawing/2014/main" id="{BFABC619-E086-6E9B-3B73-A7FD174A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451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95" name="Text Placeholder 114">
            <a:extLst>
              <a:ext uri="{FF2B5EF4-FFF2-40B4-BE49-F238E27FC236}">
                <a16:creationId xmlns:a16="http://schemas.microsoft.com/office/drawing/2014/main" id="{E35A2269-B01B-FBAB-14B3-60B1D0A8C7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85027" y="13172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96" name="Text Placeholder 114">
            <a:extLst>
              <a:ext uri="{FF2B5EF4-FFF2-40B4-BE49-F238E27FC236}">
                <a16:creationId xmlns:a16="http://schemas.microsoft.com/office/drawing/2014/main" id="{0948C01C-6682-5571-57F9-72B3CACEF0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85027" y="18903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D81A9C2-BE7D-E534-E101-D7F77F35B764}"/>
              </a:ext>
            </a:extLst>
          </p:cNvPr>
          <p:cNvSpPr/>
          <p:nvPr userDrawn="1"/>
        </p:nvSpPr>
        <p:spPr>
          <a:xfrm>
            <a:off x="808264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4476796A-2B22-177D-BFD9-7FEAE65A1CCE}"/>
              </a:ext>
            </a:extLst>
          </p:cNvPr>
          <p:cNvSpPr/>
          <p:nvPr userDrawn="1"/>
        </p:nvSpPr>
        <p:spPr>
          <a:xfrm>
            <a:off x="620486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0F481FE-615C-1503-AE89-DC6B60348EA4}"/>
              </a:ext>
            </a:extLst>
          </p:cNvPr>
          <p:cNvSpPr/>
          <p:nvPr userDrawn="1"/>
        </p:nvSpPr>
        <p:spPr>
          <a:xfrm>
            <a:off x="2694214" y="39100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4D2979F-CC1E-CD42-DA4D-899E4CD6199A}"/>
              </a:ext>
            </a:extLst>
          </p:cNvPr>
          <p:cNvSpPr/>
          <p:nvPr userDrawn="1"/>
        </p:nvSpPr>
        <p:spPr>
          <a:xfrm>
            <a:off x="3577047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5A784E09-A5CB-5C6A-5343-EE6273165D42}"/>
              </a:ext>
            </a:extLst>
          </p:cNvPr>
          <p:cNvSpPr/>
          <p:nvPr userDrawn="1"/>
        </p:nvSpPr>
        <p:spPr>
          <a:xfrm>
            <a:off x="3388179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A3C3E8E-9E70-E9E5-5A09-A098F9279440}"/>
              </a:ext>
            </a:extLst>
          </p:cNvPr>
          <p:cNvSpPr/>
          <p:nvPr userDrawn="1"/>
        </p:nvSpPr>
        <p:spPr>
          <a:xfrm>
            <a:off x="5461907" y="39100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E3EF779-EEBB-A40A-A4D9-C3BDDA5E8550}"/>
              </a:ext>
            </a:extLst>
          </p:cNvPr>
          <p:cNvSpPr/>
          <p:nvPr userDrawn="1"/>
        </p:nvSpPr>
        <p:spPr>
          <a:xfrm>
            <a:off x="6345830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F4CE53FF-DFD6-C441-8946-89A6A0744DDE}"/>
              </a:ext>
            </a:extLst>
          </p:cNvPr>
          <p:cNvSpPr/>
          <p:nvPr userDrawn="1"/>
        </p:nvSpPr>
        <p:spPr>
          <a:xfrm>
            <a:off x="6159142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BC3F929-7FC1-3E1A-7022-C3067AA2CCFD}"/>
              </a:ext>
            </a:extLst>
          </p:cNvPr>
          <p:cNvSpPr/>
          <p:nvPr userDrawn="1"/>
        </p:nvSpPr>
        <p:spPr>
          <a:xfrm>
            <a:off x="8232870" y="3910065"/>
            <a:ext cx="571500" cy="571500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3613BBB1-6571-B5CF-48A6-459F8AF75E34}"/>
              </a:ext>
            </a:extLst>
          </p:cNvPr>
          <p:cNvSpPr/>
          <p:nvPr userDrawn="1"/>
        </p:nvSpPr>
        <p:spPr>
          <a:xfrm>
            <a:off x="9114613" y="3942720"/>
            <a:ext cx="2253343" cy="2272183"/>
          </a:xfrm>
          <a:prstGeom prst="roundRect">
            <a:avLst>
              <a:gd name="adj" fmla="val 1913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6B51891-F00F-10C7-E8AF-874727F30BE7}"/>
              </a:ext>
            </a:extLst>
          </p:cNvPr>
          <p:cNvSpPr/>
          <p:nvPr userDrawn="1"/>
        </p:nvSpPr>
        <p:spPr>
          <a:xfrm>
            <a:off x="8926835" y="3910065"/>
            <a:ext cx="2645228" cy="571500"/>
          </a:xfrm>
          <a:prstGeom prst="roundRect">
            <a:avLst>
              <a:gd name="adj" fmla="val 50000"/>
            </a:avLst>
          </a:prstGeom>
          <a:solidFill>
            <a:srgbClr val="EA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08749B77-D52D-51B5-0398-048763FD4066}"/>
              </a:ext>
            </a:extLst>
          </p:cNvPr>
          <p:cNvSpPr/>
          <p:nvPr userDrawn="1"/>
        </p:nvSpPr>
        <p:spPr>
          <a:xfrm>
            <a:off x="11000563" y="3910065"/>
            <a:ext cx="571500" cy="571500"/>
          </a:xfrm>
          <a:prstGeom prst="ellips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Text Placeholder 114">
            <a:extLst>
              <a:ext uri="{FF2B5EF4-FFF2-40B4-BE49-F238E27FC236}">
                <a16:creationId xmlns:a16="http://schemas.microsoft.com/office/drawing/2014/main" id="{91A525DF-AC15-323F-3DCC-9177559043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6299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0" name="Text Placeholder 114">
            <a:extLst>
              <a:ext uri="{FF2B5EF4-FFF2-40B4-BE49-F238E27FC236}">
                <a16:creationId xmlns:a16="http://schemas.microsoft.com/office/drawing/2014/main" id="{EBFFEC39-79A7-D270-FA1D-40BECC2CA0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6299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31" name="Text Placeholder 114">
            <a:extLst>
              <a:ext uri="{FF2B5EF4-FFF2-40B4-BE49-F238E27FC236}">
                <a16:creationId xmlns:a16="http://schemas.microsoft.com/office/drawing/2014/main" id="{BCDC6A05-68DC-BBB4-5CE5-153EA4FA42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5875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2" name="Text Placeholder 114">
            <a:extLst>
              <a:ext uri="{FF2B5EF4-FFF2-40B4-BE49-F238E27FC236}">
                <a16:creationId xmlns:a16="http://schemas.microsoft.com/office/drawing/2014/main" id="{E05EA430-6C9C-645B-161F-CA736E6EBC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45875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33" name="Text Placeholder 114">
            <a:extLst>
              <a:ext uri="{FF2B5EF4-FFF2-40B4-BE49-F238E27FC236}">
                <a16:creationId xmlns:a16="http://schemas.microsoft.com/office/drawing/2014/main" id="{5D2A0045-2169-90DC-2492-A3FF072DF7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15451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4" name="Text Placeholder 114">
            <a:extLst>
              <a:ext uri="{FF2B5EF4-FFF2-40B4-BE49-F238E27FC236}">
                <a16:creationId xmlns:a16="http://schemas.microsoft.com/office/drawing/2014/main" id="{285C6DB1-FFD0-BCC5-2AD3-E9BFB34D75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15451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  <p:sp>
        <p:nvSpPr>
          <p:cNvPr id="135" name="Text Placeholder 114">
            <a:extLst>
              <a:ext uri="{FF2B5EF4-FFF2-40B4-BE49-F238E27FC236}">
                <a16:creationId xmlns:a16="http://schemas.microsoft.com/office/drawing/2014/main" id="{7F09E362-6861-0818-2D51-1A7B00C4762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85027" y="3946138"/>
            <a:ext cx="1880161" cy="50321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Heading</a:t>
            </a:r>
            <a:endParaRPr lang="en-IN"/>
          </a:p>
        </p:txBody>
      </p:sp>
      <p:sp>
        <p:nvSpPr>
          <p:cNvPr id="136" name="Text Placeholder 114">
            <a:extLst>
              <a:ext uri="{FF2B5EF4-FFF2-40B4-BE49-F238E27FC236}">
                <a16:creationId xmlns:a16="http://schemas.microsoft.com/office/drawing/2014/main" id="{DB8C389F-046C-9D29-070C-50ECE9FAFC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85027" y="4519251"/>
            <a:ext cx="2095501" cy="156502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55207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Step Proces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DB4B5431-BE45-6741-2E6B-FC56F7F7292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A030F6D-5B10-E621-3C0B-6BC31A4D77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8101352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56E1E-C3A3-FBF1-4CE8-4781DB5DCDD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149AB5B-E24F-1413-F3F2-2678B9AA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8E3A1E1-B71F-1AEA-E29D-1E892C46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D4EB715-3739-408E-83DB-4879ECD7C3F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193DE8-8DEA-1663-D6B3-7FEC60DEF9EE}"/>
              </a:ext>
            </a:extLst>
          </p:cNvPr>
          <p:cNvSpPr/>
          <p:nvPr userDrawn="1"/>
        </p:nvSpPr>
        <p:spPr>
          <a:xfrm>
            <a:off x="5827914" y="2524136"/>
            <a:ext cx="609117" cy="3905334"/>
          </a:xfrm>
          <a:custGeom>
            <a:avLst/>
            <a:gdLst>
              <a:gd name="connsiteX0" fmla="*/ 609118 w 609117"/>
              <a:gd name="connsiteY0" fmla="*/ 0 h 3905334"/>
              <a:gd name="connsiteX1" fmla="*/ 0 w 609117"/>
              <a:gd name="connsiteY1" fmla="*/ 637278 h 3905334"/>
              <a:gd name="connsiteX2" fmla="*/ 0 w 609117"/>
              <a:gd name="connsiteY2" fmla="*/ 3905334 h 3905334"/>
              <a:gd name="connsiteX3" fmla="*/ 609118 w 609117"/>
              <a:gd name="connsiteY3" fmla="*/ 3905334 h 3905334"/>
              <a:gd name="connsiteX4" fmla="*/ 609118 w 609117"/>
              <a:gd name="connsiteY4" fmla="*/ 0 h 3905334"/>
              <a:gd name="connsiteX5" fmla="*/ 609118 w 609117"/>
              <a:gd name="connsiteY5" fmla="*/ 0 h 39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905334">
                <a:moveTo>
                  <a:pt x="609118" y="0"/>
                </a:moveTo>
                <a:lnTo>
                  <a:pt x="0" y="637278"/>
                </a:lnTo>
                <a:lnTo>
                  <a:pt x="0" y="3905334"/>
                </a:lnTo>
                <a:lnTo>
                  <a:pt x="609118" y="3905334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63BDC-6D1E-D101-08E7-E1DF354AFEE5}"/>
              </a:ext>
            </a:extLst>
          </p:cNvPr>
          <p:cNvSpPr/>
          <p:nvPr userDrawn="1"/>
        </p:nvSpPr>
        <p:spPr>
          <a:xfrm>
            <a:off x="7783590" y="1904830"/>
            <a:ext cx="609117" cy="4525515"/>
          </a:xfrm>
          <a:custGeom>
            <a:avLst/>
            <a:gdLst>
              <a:gd name="connsiteX0" fmla="*/ 609117 w 609117"/>
              <a:gd name="connsiteY0" fmla="*/ 0 h 4525515"/>
              <a:gd name="connsiteX1" fmla="*/ 0 w 609117"/>
              <a:gd name="connsiteY1" fmla="*/ 637278 h 4525515"/>
              <a:gd name="connsiteX2" fmla="*/ 0 w 609117"/>
              <a:gd name="connsiteY2" fmla="*/ 4525516 h 4525515"/>
              <a:gd name="connsiteX3" fmla="*/ 609117 w 609117"/>
              <a:gd name="connsiteY3" fmla="*/ 4525516 h 4525515"/>
              <a:gd name="connsiteX4" fmla="*/ 609117 w 609117"/>
              <a:gd name="connsiteY4" fmla="*/ 0 h 4525515"/>
              <a:gd name="connsiteX5" fmla="*/ 609117 w 609117"/>
              <a:gd name="connsiteY5" fmla="*/ 0 h 452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4525515">
                <a:moveTo>
                  <a:pt x="609117" y="0"/>
                </a:moveTo>
                <a:lnTo>
                  <a:pt x="0" y="637278"/>
                </a:lnTo>
                <a:lnTo>
                  <a:pt x="0" y="4525516"/>
                </a:lnTo>
                <a:lnTo>
                  <a:pt x="609117" y="4525516"/>
                </a:lnTo>
                <a:lnTo>
                  <a:pt x="609117" y="0"/>
                </a:lnTo>
                <a:lnTo>
                  <a:pt x="609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3AD35C-0F1D-5E19-CCA0-3BCAAD4D0714}"/>
              </a:ext>
            </a:extLst>
          </p:cNvPr>
          <p:cNvSpPr/>
          <p:nvPr userDrawn="1"/>
        </p:nvSpPr>
        <p:spPr>
          <a:xfrm>
            <a:off x="9741883" y="1254034"/>
            <a:ext cx="609116" cy="5177583"/>
          </a:xfrm>
          <a:custGeom>
            <a:avLst/>
            <a:gdLst>
              <a:gd name="connsiteX0" fmla="*/ 609117 w 609116"/>
              <a:gd name="connsiteY0" fmla="*/ 0 h 5177583"/>
              <a:gd name="connsiteX1" fmla="*/ 0 w 609116"/>
              <a:gd name="connsiteY1" fmla="*/ 637278 h 5177583"/>
              <a:gd name="connsiteX2" fmla="*/ 0 w 609116"/>
              <a:gd name="connsiteY2" fmla="*/ 5177584 h 5177583"/>
              <a:gd name="connsiteX3" fmla="*/ 609117 w 609116"/>
              <a:gd name="connsiteY3" fmla="*/ 5177584 h 5177583"/>
              <a:gd name="connsiteX4" fmla="*/ 609117 w 609116"/>
              <a:gd name="connsiteY4" fmla="*/ 0 h 5177583"/>
              <a:gd name="connsiteX5" fmla="*/ 609117 w 609116"/>
              <a:gd name="connsiteY5" fmla="*/ 0 h 517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6" h="5177583">
                <a:moveTo>
                  <a:pt x="609117" y="0"/>
                </a:moveTo>
                <a:lnTo>
                  <a:pt x="0" y="637278"/>
                </a:lnTo>
                <a:lnTo>
                  <a:pt x="0" y="5177584"/>
                </a:lnTo>
                <a:lnTo>
                  <a:pt x="609117" y="5177584"/>
                </a:lnTo>
                <a:lnTo>
                  <a:pt x="609117" y="0"/>
                </a:lnTo>
                <a:lnTo>
                  <a:pt x="609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28A35CD-4E42-B5A6-BCDA-9A875040008E}"/>
              </a:ext>
            </a:extLst>
          </p:cNvPr>
          <p:cNvSpPr/>
          <p:nvPr userDrawn="1"/>
        </p:nvSpPr>
        <p:spPr>
          <a:xfrm>
            <a:off x="2454213" y="3536433"/>
            <a:ext cx="1387199" cy="2894310"/>
          </a:xfrm>
          <a:custGeom>
            <a:avLst/>
            <a:gdLst>
              <a:gd name="connsiteX0" fmla="*/ 1387200 w 1387199"/>
              <a:gd name="connsiteY0" fmla="*/ 0 h 2894310"/>
              <a:gd name="connsiteX1" fmla="*/ 0 w 1387199"/>
              <a:gd name="connsiteY1" fmla="*/ 0 h 2894310"/>
              <a:gd name="connsiteX2" fmla="*/ 0 w 1387199"/>
              <a:gd name="connsiteY2" fmla="*/ 2894310 h 2894310"/>
              <a:gd name="connsiteX3" fmla="*/ 1387200 w 1387199"/>
              <a:gd name="connsiteY3" fmla="*/ 2894310 h 2894310"/>
              <a:gd name="connsiteX4" fmla="*/ 1387200 w 1387199"/>
              <a:gd name="connsiteY4" fmla="*/ 0 h 2894310"/>
              <a:gd name="connsiteX5" fmla="*/ 1387200 w 1387199"/>
              <a:gd name="connsiteY5" fmla="*/ 0 h 28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894310">
                <a:moveTo>
                  <a:pt x="1387200" y="0"/>
                </a:moveTo>
                <a:lnTo>
                  <a:pt x="0" y="0"/>
                </a:lnTo>
                <a:lnTo>
                  <a:pt x="0" y="2894310"/>
                </a:lnTo>
                <a:lnTo>
                  <a:pt x="1387200" y="2894310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7A07B2-E385-D044-C27B-D88F38634B37}"/>
              </a:ext>
            </a:extLst>
          </p:cNvPr>
          <p:cNvSpPr/>
          <p:nvPr userDrawn="1"/>
        </p:nvSpPr>
        <p:spPr>
          <a:xfrm>
            <a:off x="4450530" y="2899155"/>
            <a:ext cx="1387199" cy="3531587"/>
          </a:xfrm>
          <a:custGeom>
            <a:avLst/>
            <a:gdLst>
              <a:gd name="connsiteX0" fmla="*/ 1387200 w 1387199"/>
              <a:gd name="connsiteY0" fmla="*/ 0 h 3531587"/>
              <a:gd name="connsiteX1" fmla="*/ 0 w 1387199"/>
              <a:gd name="connsiteY1" fmla="*/ 0 h 3531587"/>
              <a:gd name="connsiteX2" fmla="*/ 0 w 1387199"/>
              <a:gd name="connsiteY2" fmla="*/ 3531588 h 3531587"/>
              <a:gd name="connsiteX3" fmla="*/ 1387200 w 1387199"/>
              <a:gd name="connsiteY3" fmla="*/ 3531588 h 3531587"/>
              <a:gd name="connsiteX4" fmla="*/ 1387200 w 1387199"/>
              <a:gd name="connsiteY4" fmla="*/ 0 h 3531587"/>
              <a:gd name="connsiteX5" fmla="*/ 1387200 w 1387199"/>
              <a:gd name="connsiteY5" fmla="*/ 0 h 35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3531587">
                <a:moveTo>
                  <a:pt x="1387200" y="0"/>
                </a:moveTo>
                <a:lnTo>
                  <a:pt x="0" y="0"/>
                </a:lnTo>
                <a:lnTo>
                  <a:pt x="0" y="3531588"/>
                </a:lnTo>
                <a:lnTo>
                  <a:pt x="1387200" y="3531588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23D858E-6AFD-DEE0-FE9C-48D07AD40DD1}"/>
              </a:ext>
            </a:extLst>
          </p:cNvPr>
          <p:cNvSpPr/>
          <p:nvPr userDrawn="1"/>
        </p:nvSpPr>
        <p:spPr>
          <a:xfrm>
            <a:off x="6427144" y="2271817"/>
            <a:ext cx="1387199" cy="4158925"/>
          </a:xfrm>
          <a:custGeom>
            <a:avLst/>
            <a:gdLst>
              <a:gd name="connsiteX0" fmla="*/ 1387200 w 1387199"/>
              <a:gd name="connsiteY0" fmla="*/ 0 h 4158925"/>
              <a:gd name="connsiteX1" fmla="*/ 0 w 1387199"/>
              <a:gd name="connsiteY1" fmla="*/ 0 h 4158925"/>
              <a:gd name="connsiteX2" fmla="*/ 0 w 1387199"/>
              <a:gd name="connsiteY2" fmla="*/ 4158926 h 4158925"/>
              <a:gd name="connsiteX3" fmla="*/ 1387200 w 1387199"/>
              <a:gd name="connsiteY3" fmla="*/ 4158926 h 4158925"/>
              <a:gd name="connsiteX4" fmla="*/ 1387200 w 1387199"/>
              <a:gd name="connsiteY4" fmla="*/ 0 h 4158925"/>
              <a:gd name="connsiteX5" fmla="*/ 1387200 w 1387199"/>
              <a:gd name="connsiteY5" fmla="*/ 0 h 4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4158925">
                <a:moveTo>
                  <a:pt x="1387200" y="0"/>
                </a:moveTo>
                <a:lnTo>
                  <a:pt x="0" y="0"/>
                </a:lnTo>
                <a:lnTo>
                  <a:pt x="0" y="4158926"/>
                </a:lnTo>
                <a:lnTo>
                  <a:pt x="1387200" y="4158926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57D9D05-B8F6-894C-C079-67C2FD8CA35C}"/>
              </a:ext>
            </a:extLst>
          </p:cNvPr>
          <p:cNvSpPr/>
          <p:nvPr userDrawn="1"/>
        </p:nvSpPr>
        <p:spPr>
          <a:xfrm>
            <a:off x="8384200" y="1640981"/>
            <a:ext cx="1387127" cy="4789762"/>
          </a:xfrm>
          <a:custGeom>
            <a:avLst/>
            <a:gdLst>
              <a:gd name="connsiteX0" fmla="*/ 1387127 w 1387127"/>
              <a:gd name="connsiteY0" fmla="*/ 0 h 4789762"/>
              <a:gd name="connsiteX1" fmla="*/ 0 w 1387127"/>
              <a:gd name="connsiteY1" fmla="*/ 0 h 4789762"/>
              <a:gd name="connsiteX2" fmla="*/ 0 w 1387127"/>
              <a:gd name="connsiteY2" fmla="*/ 4789762 h 4789762"/>
              <a:gd name="connsiteX3" fmla="*/ 1387127 w 1387127"/>
              <a:gd name="connsiteY3" fmla="*/ 4789762 h 4789762"/>
              <a:gd name="connsiteX4" fmla="*/ 1387127 w 1387127"/>
              <a:gd name="connsiteY4" fmla="*/ 0 h 4789762"/>
              <a:gd name="connsiteX5" fmla="*/ 1387127 w 1387127"/>
              <a:gd name="connsiteY5" fmla="*/ 0 h 478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27" h="4789762">
                <a:moveTo>
                  <a:pt x="1387127" y="0"/>
                </a:moveTo>
                <a:lnTo>
                  <a:pt x="0" y="0"/>
                </a:lnTo>
                <a:lnTo>
                  <a:pt x="0" y="4789762"/>
                </a:lnTo>
                <a:lnTo>
                  <a:pt x="1387127" y="4789762"/>
                </a:lnTo>
                <a:lnTo>
                  <a:pt x="1387127" y="0"/>
                </a:lnTo>
                <a:lnTo>
                  <a:pt x="1387127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13CAEC6-4F54-5C39-3D9A-986B504824DF}"/>
              </a:ext>
            </a:extLst>
          </p:cNvPr>
          <p:cNvSpPr/>
          <p:nvPr userDrawn="1"/>
        </p:nvSpPr>
        <p:spPr>
          <a:xfrm>
            <a:off x="10321482" y="1018971"/>
            <a:ext cx="1707316" cy="5411771"/>
          </a:xfrm>
          <a:custGeom>
            <a:avLst/>
            <a:gdLst>
              <a:gd name="connsiteX0" fmla="*/ 1707317 w 1707316"/>
              <a:gd name="connsiteY0" fmla="*/ 0 h 5411771"/>
              <a:gd name="connsiteX1" fmla="*/ 0 w 1707316"/>
              <a:gd name="connsiteY1" fmla="*/ 0 h 5411771"/>
              <a:gd name="connsiteX2" fmla="*/ 0 w 1707316"/>
              <a:gd name="connsiteY2" fmla="*/ 5411772 h 5411771"/>
              <a:gd name="connsiteX3" fmla="*/ 1707317 w 1707316"/>
              <a:gd name="connsiteY3" fmla="*/ 5411772 h 5411771"/>
              <a:gd name="connsiteX4" fmla="*/ 1707317 w 1707316"/>
              <a:gd name="connsiteY4" fmla="*/ 0 h 5411771"/>
              <a:gd name="connsiteX5" fmla="*/ 1707317 w 1707316"/>
              <a:gd name="connsiteY5" fmla="*/ 0 h 541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316" h="5411771">
                <a:moveTo>
                  <a:pt x="1707317" y="0"/>
                </a:moveTo>
                <a:lnTo>
                  <a:pt x="0" y="0"/>
                </a:lnTo>
                <a:lnTo>
                  <a:pt x="0" y="5411772"/>
                </a:lnTo>
                <a:lnTo>
                  <a:pt x="1707317" y="5411772"/>
                </a:lnTo>
                <a:lnTo>
                  <a:pt x="1707317" y="0"/>
                </a:lnTo>
                <a:lnTo>
                  <a:pt x="1707317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23D407-6619-EDA6-F1BC-8BC3A7C364B2}"/>
              </a:ext>
            </a:extLst>
          </p:cNvPr>
          <p:cNvSpPr/>
          <p:nvPr userDrawn="1"/>
        </p:nvSpPr>
        <p:spPr>
          <a:xfrm>
            <a:off x="1760686" y="3536433"/>
            <a:ext cx="693527" cy="2894310"/>
          </a:xfrm>
          <a:custGeom>
            <a:avLst/>
            <a:gdLst>
              <a:gd name="connsiteX0" fmla="*/ 693527 w 693527"/>
              <a:gd name="connsiteY0" fmla="*/ 0 h 2894310"/>
              <a:gd name="connsiteX1" fmla="*/ 0 w 693527"/>
              <a:gd name="connsiteY1" fmla="*/ 660259 h 2894310"/>
              <a:gd name="connsiteX2" fmla="*/ 0 w 693527"/>
              <a:gd name="connsiteY2" fmla="*/ 2894310 h 2894310"/>
              <a:gd name="connsiteX3" fmla="*/ 693527 w 693527"/>
              <a:gd name="connsiteY3" fmla="*/ 2894310 h 2894310"/>
              <a:gd name="connsiteX4" fmla="*/ 693527 w 693527"/>
              <a:gd name="connsiteY4" fmla="*/ 0 h 2894310"/>
              <a:gd name="connsiteX5" fmla="*/ 693527 w 693527"/>
              <a:gd name="connsiteY5" fmla="*/ 0 h 28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527" h="2894310">
                <a:moveTo>
                  <a:pt x="693527" y="0"/>
                </a:moveTo>
                <a:lnTo>
                  <a:pt x="0" y="660259"/>
                </a:lnTo>
                <a:lnTo>
                  <a:pt x="0" y="2894310"/>
                </a:lnTo>
                <a:lnTo>
                  <a:pt x="693527" y="2894310"/>
                </a:lnTo>
                <a:lnTo>
                  <a:pt x="693527" y="0"/>
                </a:lnTo>
                <a:lnTo>
                  <a:pt x="6935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99B19D-E90C-69FF-15DA-50B1E1ED7BF4}"/>
              </a:ext>
            </a:extLst>
          </p:cNvPr>
          <p:cNvSpPr/>
          <p:nvPr userDrawn="1"/>
        </p:nvSpPr>
        <p:spPr>
          <a:xfrm>
            <a:off x="3841412" y="3177557"/>
            <a:ext cx="609117" cy="3253186"/>
          </a:xfrm>
          <a:custGeom>
            <a:avLst/>
            <a:gdLst>
              <a:gd name="connsiteX0" fmla="*/ 609118 w 609117"/>
              <a:gd name="connsiteY0" fmla="*/ 0 h 3253186"/>
              <a:gd name="connsiteX1" fmla="*/ 0 w 609117"/>
              <a:gd name="connsiteY1" fmla="*/ 637278 h 3253186"/>
              <a:gd name="connsiteX2" fmla="*/ 0 w 609117"/>
              <a:gd name="connsiteY2" fmla="*/ 3253186 h 3253186"/>
              <a:gd name="connsiteX3" fmla="*/ 609118 w 609117"/>
              <a:gd name="connsiteY3" fmla="*/ 3253186 h 3253186"/>
              <a:gd name="connsiteX4" fmla="*/ 609118 w 609117"/>
              <a:gd name="connsiteY4" fmla="*/ 0 h 3253186"/>
              <a:gd name="connsiteX5" fmla="*/ 609118 w 609117"/>
              <a:gd name="connsiteY5" fmla="*/ 0 h 325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253186">
                <a:moveTo>
                  <a:pt x="609118" y="0"/>
                </a:moveTo>
                <a:lnTo>
                  <a:pt x="0" y="637278"/>
                </a:lnTo>
                <a:lnTo>
                  <a:pt x="0" y="3253186"/>
                </a:lnTo>
                <a:lnTo>
                  <a:pt x="609118" y="3253186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214AD-AD0C-A713-9FE2-93D85851F610}"/>
              </a:ext>
            </a:extLst>
          </p:cNvPr>
          <p:cNvSpPr/>
          <p:nvPr userDrawn="1"/>
        </p:nvSpPr>
        <p:spPr>
          <a:xfrm>
            <a:off x="3841412" y="2899155"/>
            <a:ext cx="609117" cy="3531587"/>
          </a:xfrm>
          <a:custGeom>
            <a:avLst/>
            <a:gdLst>
              <a:gd name="connsiteX0" fmla="*/ 609118 w 609117"/>
              <a:gd name="connsiteY0" fmla="*/ 0 h 3531587"/>
              <a:gd name="connsiteX1" fmla="*/ 0 w 609117"/>
              <a:gd name="connsiteY1" fmla="*/ 637278 h 3531587"/>
              <a:gd name="connsiteX2" fmla="*/ 0 w 609117"/>
              <a:gd name="connsiteY2" fmla="*/ 3531588 h 3531587"/>
              <a:gd name="connsiteX3" fmla="*/ 609118 w 609117"/>
              <a:gd name="connsiteY3" fmla="*/ 3531588 h 3531587"/>
              <a:gd name="connsiteX4" fmla="*/ 609118 w 609117"/>
              <a:gd name="connsiteY4" fmla="*/ 0 h 3531587"/>
              <a:gd name="connsiteX5" fmla="*/ 609118 w 609117"/>
              <a:gd name="connsiteY5" fmla="*/ 0 h 35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3531587">
                <a:moveTo>
                  <a:pt x="609118" y="0"/>
                </a:moveTo>
                <a:lnTo>
                  <a:pt x="0" y="637278"/>
                </a:lnTo>
                <a:lnTo>
                  <a:pt x="0" y="3531588"/>
                </a:lnTo>
                <a:lnTo>
                  <a:pt x="609118" y="3531588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CF6C338-C829-A07C-D3B0-2070B24F8922}"/>
              </a:ext>
            </a:extLst>
          </p:cNvPr>
          <p:cNvSpPr/>
          <p:nvPr userDrawn="1"/>
        </p:nvSpPr>
        <p:spPr>
          <a:xfrm>
            <a:off x="5837730" y="2271817"/>
            <a:ext cx="589414" cy="4158925"/>
          </a:xfrm>
          <a:custGeom>
            <a:avLst/>
            <a:gdLst>
              <a:gd name="connsiteX0" fmla="*/ 589415 w 589414"/>
              <a:gd name="connsiteY0" fmla="*/ 0 h 4158925"/>
              <a:gd name="connsiteX1" fmla="*/ 0 w 589414"/>
              <a:gd name="connsiteY1" fmla="*/ 627338 h 4158925"/>
              <a:gd name="connsiteX2" fmla="*/ 0 w 589414"/>
              <a:gd name="connsiteY2" fmla="*/ 4158926 h 4158925"/>
              <a:gd name="connsiteX3" fmla="*/ 589415 w 589414"/>
              <a:gd name="connsiteY3" fmla="*/ 4158926 h 4158925"/>
              <a:gd name="connsiteX4" fmla="*/ 589415 w 589414"/>
              <a:gd name="connsiteY4" fmla="*/ 0 h 4158925"/>
              <a:gd name="connsiteX5" fmla="*/ 589415 w 589414"/>
              <a:gd name="connsiteY5" fmla="*/ 0 h 41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414" h="4158925">
                <a:moveTo>
                  <a:pt x="589415" y="0"/>
                </a:moveTo>
                <a:lnTo>
                  <a:pt x="0" y="627338"/>
                </a:lnTo>
                <a:lnTo>
                  <a:pt x="0" y="4158926"/>
                </a:lnTo>
                <a:lnTo>
                  <a:pt x="589415" y="4158926"/>
                </a:lnTo>
                <a:lnTo>
                  <a:pt x="589415" y="0"/>
                </a:lnTo>
                <a:lnTo>
                  <a:pt x="589415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77C4DD2-4C13-D377-9A1E-942D2C8B07E0}"/>
              </a:ext>
            </a:extLst>
          </p:cNvPr>
          <p:cNvSpPr/>
          <p:nvPr userDrawn="1"/>
        </p:nvSpPr>
        <p:spPr>
          <a:xfrm>
            <a:off x="7814344" y="1640106"/>
            <a:ext cx="569856" cy="4790636"/>
          </a:xfrm>
          <a:custGeom>
            <a:avLst/>
            <a:gdLst>
              <a:gd name="connsiteX0" fmla="*/ 569857 w 569856"/>
              <a:gd name="connsiteY0" fmla="*/ 0 h 4790636"/>
              <a:gd name="connsiteX1" fmla="*/ 0 w 569856"/>
              <a:gd name="connsiteY1" fmla="*/ 631711 h 4790636"/>
              <a:gd name="connsiteX2" fmla="*/ 0 w 569856"/>
              <a:gd name="connsiteY2" fmla="*/ 4790637 h 4790636"/>
              <a:gd name="connsiteX3" fmla="*/ 569857 w 569856"/>
              <a:gd name="connsiteY3" fmla="*/ 4790637 h 4790636"/>
              <a:gd name="connsiteX4" fmla="*/ 569857 w 569856"/>
              <a:gd name="connsiteY4" fmla="*/ 0 h 4790636"/>
              <a:gd name="connsiteX5" fmla="*/ 569857 w 569856"/>
              <a:gd name="connsiteY5" fmla="*/ 0 h 479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56" h="4790636">
                <a:moveTo>
                  <a:pt x="569857" y="0"/>
                </a:moveTo>
                <a:lnTo>
                  <a:pt x="0" y="631711"/>
                </a:lnTo>
                <a:lnTo>
                  <a:pt x="0" y="4790637"/>
                </a:lnTo>
                <a:lnTo>
                  <a:pt x="569857" y="4790637"/>
                </a:lnTo>
                <a:lnTo>
                  <a:pt x="569857" y="0"/>
                </a:lnTo>
                <a:lnTo>
                  <a:pt x="569857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1589EFA-DA4E-CC6E-0EEB-B882720072C9}"/>
              </a:ext>
            </a:extLst>
          </p:cNvPr>
          <p:cNvSpPr/>
          <p:nvPr userDrawn="1"/>
        </p:nvSpPr>
        <p:spPr>
          <a:xfrm>
            <a:off x="9771328" y="1018971"/>
            <a:ext cx="550154" cy="5411771"/>
          </a:xfrm>
          <a:custGeom>
            <a:avLst/>
            <a:gdLst>
              <a:gd name="connsiteX0" fmla="*/ 550154 w 550154"/>
              <a:gd name="connsiteY0" fmla="*/ 0 h 5411771"/>
              <a:gd name="connsiteX1" fmla="*/ 0 w 550154"/>
              <a:gd name="connsiteY1" fmla="*/ 622010 h 5411771"/>
              <a:gd name="connsiteX2" fmla="*/ 0 w 550154"/>
              <a:gd name="connsiteY2" fmla="*/ 5411772 h 5411771"/>
              <a:gd name="connsiteX3" fmla="*/ 550154 w 550154"/>
              <a:gd name="connsiteY3" fmla="*/ 5411772 h 5411771"/>
              <a:gd name="connsiteX4" fmla="*/ 550154 w 550154"/>
              <a:gd name="connsiteY4" fmla="*/ 0 h 5411771"/>
              <a:gd name="connsiteX5" fmla="*/ 550154 w 550154"/>
              <a:gd name="connsiteY5" fmla="*/ 0 h 541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154" h="5411771">
                <a:moveTo>
                  <a:pt x="550154" y="0"/>
                </a:moveTo>
                <a:lnTo>
                  <a:pt x="0" y="622010"/>
                </a:lnTo>
                <a:lnTo>
                  <a:pt x="0" y="5411772"/>
                </a:lnTo>
                <a:lnTo>
                  <a:pt x="550154" y="5411772"/>
                </a:lnTo>
                <a:lnTo>
                  <a:pt x="550154" y="0"/>
                </a:lnTo>
                <a:lnTo>
                  <a:pt x="550154" y="0"/>
                </a:lnTo>
                <a:close/>
              </a:path>
            </a:pathLst>
          </a:custGeom>
          <a:noFill/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454C690-BD1D-7815-C626-26AA88D1C32C}"/>
              </a:ext>
            </a:extLst>
          </p:cNvPr>
          <p:cNvSpPr/>
          <p:nvPr userDrawn="1"/>
        </p:nvSpPr>
        <p:spPr>
          <a:xfrm>
            <a:off x="9771328" y="1018971"/>
            <a:ext cx="550154" cy="900411"/>
          </a:xfrm>
          <a:custGeom>
            <a:avLst/>
            <a:gdLst>
              <a:gd name="connsiteX0" fmla="*/ 550154 w 550154"/>
              <a:gd name="connsiteY0" fmla="*/ 0 h 900411"/>
              <a:gd name="connsiteX1" fmla="*/ 0 w 550154"/>
              <a:gd name="connsiteY1" fmla="*/ 622010 h 900411"/>
              <a:gd name="connsiteX2" fmla="*/ 0 w 550154"/>
              <a:gd name="connsiteY2" fmla="*/ 900411 h 900411"/>
              <a:gd name="connsiteX3" fmla="*/ 550154 w 550154"/>
              <a:gd name="connsiteY3" fmla="*/ 278402 h 900411"/>
              <a:gd name="connsiteX4" fmla="*/ 550154 w 550154"/>
              <a:gd name="connsiteY4" fmla="*/ 0 h 900411"/>
              <a:gd name="connsiteX5" fmla="*/ 550154 w 550154"/>
              <a:gd name="connsiteY5" fmla="*/ 0 h 90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154" h="900411">
                <a:moveTo>
                  <a:pt x="550154" y="0"/>
                </a:moveTo>
                <a:lnTo>
                  <a:pt x="0" y="622010"/>
                </a:lnTo>
                <a:lnTo>
                  <a:pt x="0" y="900411"/>
                </a:lnTo>
                <a:lnTo>
                  <a:pt x="550154" y="278402"/>
                </a:lnTo>
                <a:lnTo>
                  <a:pt x="550154" y="0"/>
                </a:lnTo>
                <a:lnTo>
                  <a:pt x="55015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21CDBEA-A399-E392-2211-1835DB82C242}"/>
              </a:ext>
            </a:extLst>
          </p:cNvPr>
          <p:cNvSpPr/>
          <p:nvPr userDrawn="1"/>
        </p:nvSpPr>
        <p:spPr>
          <a:xfrm>
            <a:off x="7814344" y="1640981"/>
            <a:ext cx="569856" cy="909238"/>
          </a:xfrm>
          <a:custGeom>
            <a:avLst/>
            <a:gdLst>
              <a:gd name="connsiteX0" fmla="*/ 569857 w 569856"/>
              <a:gd name="connsiteY0" fmla="*/ 0 h 909238"/>
              <a:gd name="connsiteX1" fmla="*/ 0 w 569856"/>
              <a:gd name="connsiteY1" fmla="*/ 630837 h 909238"/>
              <a:gd name="connsiteX2" fmla="*/ 0 w 569856"/>
              <a:gd name="connsiteY2" fmla="*/ 909238 h 909238"/>
              <a:gd name="connsiteX3" fmla="*/ 569857 w 569856"/>
              <a:gd name="connsiteY3" fmla="*/ 278402 h 909238"/>
              <a:gd name="connsiteX4" fmla="*/ 569857 w 569856"/>
              <a:gd name="connsiteY4" fmla="*/ 0 h 909238"/>
              <a:gd name="connsiteX5" fmla="*/ 569857 w 569856"/>
              <a:gd name="connsiteY5" fmla="*/ 0 h 90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56" h="909238">
                <a:moveTo>
                  <a:pt x="569857" y="0"/>
                </a:moveTo>
                <a:lnTo>
                  <a:pt x="0" y="630837"/>
                </a:lnTo>
                <a:lnTo>
                  <a:pt x="0" y="909238"/>
                </a:lnTo>
                <a:lnTo>
                  <a:pt x="569857" y="278402"/>
                </a:lnTo>
                <a:lnTo>
                  <a:pt x="569857" y="0"/>
                </a:lnTo>
                <a:lnTo>
                  <a:pt x="56985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5D13F68-7341-82BD-A40B-6BCCEF9ED860}"/>
              </a:ext>
            </a:extLst>
          </p:cNvPr>
          <p:cNvSpPr/>
          <p:nvPr userDrawn="1"/>
        </p:nvSpPr>
        <p:spPr>
          <a:xfrm>
            <a:off x="5837730" y="2271817"/>
            <a:ext cx="589414" cy="905739"/>
          </a:xfrm>
          <a:custGeom>
            <a:avLst/>
            <a:gdLst>
              <a:gd name="connsiteX0" fmla="*/ 589415 w 589414"/>
              <a:gd name="connsiteY0" fmla="*/ 0 h 905739"/>
              <a:gd name="connsiteX1" fmla="*/ 0 w 589414"/>
              <a:gd name="connsiteY1" fmla="*/ 627338 h 905739"/>
              <a:gd name="connsiteX2" fmla="*/ 0 w 589414"/>
              <a:gd name="connsiteY2" fmla="*/ 905739 h 905739"/>
              <a:gd name="connsiteX3" fmla="*/ 589415 w 589414"/>
              <a:gd name="connsiteY3" fmla="*/ 278401 h 905739"/>
              <a:gd name="connsiteX4" fmla="*/ 589415 w 589414"/>
              <a:gd name="connsiteY4" fmla="*/ 0 h 905739"/>
              <a:gd name="connsiteX5" fmla="*/ 589415 w 589414"/>
              <a:gd name="connsiteY5" fmla="*/ 0 h 90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414" h="905739">
                <a:moveTo>
                  <a:pt x="589415" y="0"/>
                </a:moveTo>
                <a:lnTo>
                  <a:pt x="0" y="627338"/>
                </a:lnTo>
                <a:lnTo>
                  <a:pt x="0" y="905739"/>
                </a:lnTo>
                <a:lnTo>
                  <a:pt x="589415" y="278401"/>
                </a:lnTo>
                <a:lnTo>
                  <a:pt x="589415" y="0"/>
                </a:lnTo>
                <a:lnTo>
                  <a:pt x="58941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223DC7-EA9B-08F4-F57C-CFAE9BBBF716}"/>
              </a:ext>
            </a:extLst>
          </p:cNvPr>
          <p:cNvSpPr/>
          <p:nvPr userDrawn="1"/>
        </p:nvSpPr>
        <p:spPr>
          <a:xfrm>
            <a:off x="3841412" y="2899155"/>
            <a:ext cx="609117" cy="915679"/>
          </a:xfrm>
          <a:custGeom>
            <a:avLst/>
            <a:gdLst>
              <a:gd name="connsiteX0" fmla="*/ 609118 w 609117"/>
              <a:gd name="connsiteY0" fmla="*/ 0 h 915679"/>
              <a:gd name="connsiteX1" fmla="*/ 0 w 609117"/>
              <a:gd name="connsiteY1" fmla="*/ 637278 h 915679"/>
              <a:gd name="connsiteX2" fmla="*/ 0 w 609117"/>
              <a:gd name="connsiteY2" fmla="*/ 915679 h 915679"/>
              <a:gd name="connsiteX3" fmla="*/ 609118 w 609117"/>
              <a:gd name="connsiteY3" fmla="*/ 278402 h 915679"/>
              <a:gd name="connsiteX4" fmla="*/ 609118 w 609117"/>
              <a:gd name="connsiteY4" fmla="*/ 0 h 915679"/>
              <a:gd name="connsiteX5" fmla="*/ 609118 w 609117"/>
              <a:gd name="connsiteY5" fmla="*/ 0 h 91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7" h="915679">
                <a:moveTo>
                  <a:pt x="609118" y="0"/>
                </a:moveTo>
                <a:lnTo>
                  <a:pt x="0" y="637278"/>
                </a:lnTo>
                <a:lnTo>
                  <a:pt x="0" y="915679"/>
                </a:lnTo>
                <a:lnTo>
                  <a:pt x="609118" y="278402"/>
                </a:lnTo>
                <a:lnTo>
                  <a:pt x="609118" y="0"/>
                </a:lnTo>
                <a:lnTo>
                  <a:pt x="60911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3648162-00FF-552A-6642-D924804762C8}"/>
              </a:ext>
            </a:extLst>
          </p:cNvPr>
          <p:cNvSpPr/>
          <p:nvPr userDrawn="1"/>
        </p:nvSpPr>
        <p:spPr>
          <a:xfrm>
            <a:off x="1760686" y="3536433"/>
            <a:ext cx="693527" cy="938660"/>
          </a:xfrm>
          <a:custGeom>
            <a:avLst/>
            <a:gdLst>
              <a:gd name="connsiteX0" fmla="*/ 693527 w 693527"/>
              <a:gd name="connsiteY0" fmla="*/ 0 h 938660"/>
              <a:gd name="connsiteX1" fmla="*/ 0 w 693527"/>
              <a:gd name="connsiteY1" fmla="*/ 660259 h 938660"/>
              <a:gd name="connsiteX2" fmla="*/ 0 w 693527"/>
              <a:gd name="connsiteY2" fmla="*/ 938661 h 938660"/>
              <a:gd name="connsiteX3" fmla="*/ 693527 w 693527"/>
              <a:gd name="connsiteY3" fmla="*/ 278402 h 938660"/>
              <a:gd name="connsiteX4" fmla="*/ 693527 w 693527"/>
              <a:gd name="connsiteY4" fmla="*/ 0 h 938660"/>
              <a:gd name="connsiteX5" fmla="*/ 693527 w 693527"/>
              <a:gd name="connsiteY5" fmla="*/ 0 h 9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527" h="938660">
                <a:moveTo>
                  <a:pt x="693527" y="0"/>
                </a:moveTo>
                <a:lnTo>
                  <a:pt x="0" y="660259"/>
                </a:lnTo>
                <a:lnTo>
                  <a:pt x="0" y="938661"/>
                </a:lnTo>
                <a:lnTo>
                  <a:pt x="693527" y="278402"/>
                </a:lnTo>
                <a:lnTo>
                  <a:pt x="693527" y="0"/>
                </a:lnTo>
                <a:lnTo>
                  <a:pt x="69352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1B3B87B-38D2-5148-2169-67CB8B957828}"/>
              </a:ext>
            </a:extLst>
          </p:cNvPr>
          <p:cNvSpPr/>
          <p:nvPr userDrawn="1"/>
        </p:nvSpPr>
        <p:spPr>
          <a:xfrm>
            <a:off x="10321482" y="1018971"/>
            <a:ext cx="1870518" cy="278401"/>
          </a:xfrm>
          <a:custGeom>
            <a:avLst/>
            <a:gdLst>
              <a:gd name="connsiteX0" fmla="*/ 1448271 w 1448271"/>
              <a:gd name="connsiteY0" fmla="*/ 0 h 278401"/>
              <a:gd name="connsiteX1" fmla="*/ 0 w 1448271"/>
              <a:gd name="connsiteY1" fmla="*/ 0 h 278401"/>
              <a:gd name="connsiteX2" fmla="*/ 0 w 1448271"/>
              <a:gd name="connsiteY2" fmla="*/ 278402 h 278401"/>
              <a:gd name="connsiteX3" fmla="*/ 1448271 w 1448271"/>
              <a:gd name="connsiteY3" fmla="*/ 278402 h 278401"/>
              <a:gd name="connsiteX4" fmla="*/ 1448271 w 1448271"/>
              <a:gd name="connsiteY4" fmla="*/ 0 h 278401"/>
              <a:gd name="connsiteX5" fmla="*/ 1448271 w 1448271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271" h="278401">
                <a:moveTo>
                  <a:pt x="1448271" y="0"/>
                </a:moveTo>
                <a:lnTo>
                  <a:pt x="0" y="0"/>
                </a:lnTo>
                <a:lnTo>
                  <a:pt x="0" y="278402"/>
                </a:lnTo>
                <a:lnTo>
                  <a:pt x="1448271" y="278402"/>
                </a:lnTo>
                <a:lnTo>
                  <a:pt x="1448271" y="0"/>
                </a:lnTo>
                <a:lnTo>
                  <a:pt x="1448271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2490062-6ECE-699E-4613-51D292D588BA}"/>
              </a:ext>
            </a:extLst>
          </p:cNvPr>
          <p:cNvSpPr/>
          <p:nvPr userDrawn="1"/>
        </p:nvSpPr>
        <p:spPr>
          <a:xfrm>
            <a:off x="8384200" y="1640981"/>
            <a:ext cx="1387127" cy="278401"/>
          </a:xfrm>
          <a:custGeom>
            <a:avLst/>
            <a:gdLst>
              <a:gd name="connsiteX0" fmla="*/ 1387127 w 1387127"/>
              <a:gd name="connsiteY0" fmla="*/ 0 h 278401"/>
              <a:gd name="connsiteX1" fmla="*/ 0 w 1387127"/>
              <a:gd name="connsiteY1" fmla="*/ 0 h 278401"/>
              <a:gd name="connsiteX2" fmla="*/ 0 w 1387127"/>
              <a:gd name="connsiteY2" fmla="*/ 278402 h 278401"/>
              <a:gd name="connsiteX3" fmla="*/ 1387127 w 1387127"/>
              <a:gd name="connsiteY3" fmla="*/ 278402 h 278401"/>
              <a:gd name="connsiteX4" fmla="*/ 1387127 w 1387127"/>
              <a:gd name="connsiteY4" fmla="*/ 0 h 278401"/>
              <a:gd name="connsiteX5" fmla="*/ 1387127 w 1387127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27" h="278401">
                <a:moveTo>
                  <a:pt x="1387127" y="0"/>
                </a:moveTo>
                <a:lnTo>
                  <a:pt x="0" y="0"/>
                </a:lnTo>
                <a:lnTo>
                  <a:pt x="0" y="278402"/>
                </a:lnTo>
                <a:lnTo>
                  <a:pt x="1387127" y="278402"/>
                </a:lnTo>
                <a:lnTo>
                  <a:pt x="1387127" y="0"/>
                </a:lnTo>
                <a:lnTo>
                  <a:pt x="1387127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DA9CB64-A411-0DBF-87EB-052DD63B1152}"/>
              </a:ext>
            </a:extLst>
          </p:cNvPr>
          <p:cNvSpPr/>
          <p:nvPr userDrawn="1"/>
        </p:nvSpPr>
        <p:spPr>
          <a:xfrm>
            <a:off x="6427144" y="2271817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1 h 278401"/>
              <a:gd name="connsiteX3" fmla="*/ 1387200 w 1387199"/>
              <a:gd name="connsiteY3" fmla="*/ 278401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1"/>
                </a:lnTo>
                <a:lnTo>
                  <a:pt x="1387200" y="278401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F93A7C7-8A55-81CA-475A-8781194BD1F8}"/>
              </a:ext>
            </a:extLst>
          </p:cNvPr>
          <p:cNvSpPr/>
          <p:nvPr userDrawn="1"/>
        </p:nvSpPr>
        <p:spPr>
          <a:xfrm>
            <a:off x="4450530" y="2899155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2 h 278401"/>
              <a:gd name="connsiteX3" fmla="*/ 1387200 w 1387199"/>
              <a:gd name="connsiteY3" fmla="*/ 278402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2"/>
                </a:lnTo>
                <a:lnTo>
                  <a:pt x="1387200" y="278402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4F3D1B2-512B-BCCC-9FF8-92C333CE9297}"/>
              </a:ext>
            </a:extLst>
          </p:cNvPr>
          <p:cNvSpPr/>
          <p:nvPr userDrawn="1"/>
        </p:nvSpPr>
        <p:spPr>
          <a:xfrm>
            <a:off x="2454213" y="3536433"/>
            <a:ext cx="1387199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2 h 278401"/>
              <a:gd name="connsiteX3" fmla="*/ 1387200 w 1387199"/>
              <a:gd name="connsiteY3" fmla="*/ 278402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2"/>
                </a:lnTo>
                <a:lnTo>
                  <a:pt x="1387200" y="278402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121F37-92CD-31FD-ABE3-9429E55D284A}"/>
              </a:ext>
            </a:extLst>
          </p:cNvPr>
          <p:cNvSpPr/>
          <p:nvPr userDrawn="1"/>
        </p:nvSpPr>
        <p:spPr>
          <a:xfrm>
            <a:off x="468002" y="4101267"/>
            <a:ext cx="1387199" cy="2329475"/>
          </a:xfrm>
          <a:custGeom>
            <a:avLst/>
            <a:gdLst>
              <a:gd name="connsiteX0" fmla="*/ 1387200 w 1387199"/>
              <a:gd name="connsiteY0" fmla="*/ 0 h 2329475"/>
              <a:gd name="connsiteX1" fmla="*/ 0 w 1387199"/>
              <a:gd name="connsiteY1" fmla="*/ 0 h 2329475"/>
              <a:gd name="connsiteX2" fmla="*/ 0 w 1387199"/>
              <a:gd name="connsiteY2" fmla="*/ 2329475 h 2329475"/>
              <a:gd name="connsiteX3" fmla="*/ 1387200 w 1387199"/>
              <a:gd name="connsiteY3" fmla="*/ 2329475 h 2329475"/>
              <a:gd name="connsiteX4" fmla="*/ 1387200 w 1387199"/>
              <a:gd name="connsiteY4" fmla="*/ 0 h 2329475"/>
              <a:gd name="connsiteX5" fmla="*/ 1387200 w 1387199"/>
              <a:gd name="connsiteY5" fmla="*/ 0 h 232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329475">
                <a:moveTo>
                  <a:pt x="1387200" y="0"/>
                </a:moveTo>
                <a:lnTo>
                  <a:pt x="0" y="0"/>
                </a:lnTo>
                <a:lnTo>
                  <a:pt x="0" y="2329475"/>
                </a:lnTo>
                <a:lnTo>
                  <a:pt x="1387200" y="2329475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rgbClr val="FFFFFF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6CEE42F-D725-5065-A72E-E2E0F2736358}"/>
              </a:ext>
            </a:extLst>
          </p:cNvPr>
          <p:cNvSpPr/>
          <p:nvPr userDrawn="1"/>
        </p:nvSpPr>
        <p:spPr>
          <a:xfrm>
            <a:off x="0" y="4101267"/>
            <a:ext cx="1855201" cy="278401"/>
          </a:xfrm>
          <a:custGeom>
            <a:avLst/>
            <a:gdLst>
              <a:gd name="connsiteX0" fmla="*/ 1387200 w 1387199"/>
              <a:gd name="connsiteY0" fmla="*/ 0 h 278401"/>
              <a:gd name="connsiteX1" fmla="*/ 0 w 1387199"/>
              <a:gd name="connsiteY1" fmla="*/ 0 h 278401"/>
              <a:gd name="connsiteX2" fmla="*/ 0 w 1387199"/>
              <a:gd name="connsiteY2" fmla="*/ 278401 h 278401"/>
              <a:gd name="connsiteX3" fmla="*/ 1387200 w 1387199"/>
              <a:gd name="connsiteY3" fmla="*/ 278401 h 278401"/>
              <a:gd name="connsiteX4" fmla="*/ 1387200 w 1387199"/>
              <a:gd name="connsiteY4" fmla="*/ 0 h 278401"/>
              <a:gd name="connsiteX5" fmla="*/ 1387200 w 1387199"/>
              <a:gd name="connsiteY5" fmla="*/ 0 h 2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7199" h="278401">
                <a:moveTo>
                  <a:pt x="1387200" y="0"/>
                </a:moveTo>
                <a:lnTo>
                  <a:pt x="0" y="0"/>
                </a:lnTo>
                <a:lnTo>
                  <a:pt x="0" y="278401"/>
                </a:lnTo>
                <a:lnTo>
                  <a:pt x="1387200" y="278401"/>
                </a:lnTo>
                <a:lnTo>
                  <a:pt x="1387200" y="0"/>
                </a:lnTo>
                <a:lnTo>
                  <a:pt x="1387200" y="0"/>
                </a:lnTo>
                <a:close/>
              </a:path>
            </a:pathLst>
          </a:custGeom>
          <a:solidFill>
            <a:schemeClr val="accent1"/>
          </a:solidFill>
          <a:ln w="72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+mj-lt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B6F3A8-59AB-2657-85D2-B61361A0F724}"/>
              </a:ext>
            </a:extLst>
          </p:cNvPr>
          <p:cNvCxnSpPr>
            <a:cxnSpLocks/>
          </p:cNvCxnSpPr>
          <p:nvPr userDrawn="1"/>
        </p:nvCxnSpPr>
        <p:spPr>
          <a:xfrm>
            <a:off x="0" y="6428119"/>
            <a:ext cx="12192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114">
            <a:extLst>
              <a:ext uri="{FF2B5EF4-FFF2-40B4-BE49-F238E27FC236}">
                <a16:creationId xmlns:a16="http://schemas.microsoft.com/office/drawing/2014/main" id="{8E84463D-B7B8-1C10-71D6-169814419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457" y="3573859"/>
            <a:ext cx="1396332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65" name="Text Placeholder 114">
            <a:extLst>
              <a:ext uri="{FF2B5EF4-FFF2-40B4-BE49-F238E27FC236}">
                <a16:creationId xmlns:a16="http://schemas.microsoft.com/office/drawing/2014/main" id="{B5B39CD9-BD05-D001-995E-F6406C61F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1" y="3002359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0" name="Text Placeholder 114">
            <a:extLst>
              <a:ext uri="{FF2B5EF4-FFF2-40B4-BE49-F238E27FC236}">
                <a16:creationId xmlns:a16="http://schemas.microsoft.com/office/drawing/2014/main" id="{92D19AB6-D264-DF16-ABE9-50245C50ED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1" y="2383234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1" name="Text Placeholder 114">
            <a:extLst>
              <a:ext uri="{FF2B5EF4-FFF2-40B4-BE49-F238E27FC236}">
                <a16:creationId xmlns:a16="http://schemas.microsoft.com/office/drawing/2014/main" id="{E0363763-1B35-507E-B686-3AE86EF27B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1" y="1745059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2" name="Text Placeholder 114">
            <a:extLst>
              <a:ext uri="{FF2B5EF4-FFF2-40B4-BE49-F238E27FC236}">
                <a16:creationId xmlns:a16="http://schemas.microsoft.com/office/drawing/2014/main" id="{2598C7F1-445E-C05B-4D9B-7FCFA6A563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05826" y="1125538"/>
            <a:ext cx="1153994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73" name="Text Placeholder 114">
            <a:extLst>
              <a:ext uri="{FF2B5EF4-FFF2-40B4-BE49-F238E27FC236}">
                <a16:creationId xmlns:a16="http://schemas.microsoft.com/office/drawing/2014/main" id="{D1FDCF9F-1A1D-3B40-1768-ED68ED9B1C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9682" y="496888"/>
            <a:ext cx="1396332" cy="5177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80" name="Text Placeholder 114">
            <a:extLst>
              <a:ext uri="{FF2B5EF4-FFF2-40B4-BE49-F238E27FC236}">
                <a16:creationId xmlns:a16="http://schemas.microsoft.com/office/drawing/2014/main" id="{95527CA9-A445-4825-2162-CEB748F72E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9075" y="4440119"/>
            <a:ext cx="1552575" cy="1941631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3" name="Text Placeholder 114">
            <a:extLst>
              <a:ext uri="{FF2B5EF4-FFF2-40B4-BE49-F238E27FC236}">
                <a16:creationId xmlns:a16="http://schemas.microsoft.com/office/drawing/2014/main" id="{88FCA8E5-1E3F-D37B-CDE9-3ADEF346F2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0" y="388766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5" name="Text Placeholder 114">
            <a:extLst>
              <a:ext uri="{FF2B5EF4-FFF2-40B4-BE49-F238E27FC236}">
                <a16:creationId xmlns:a16="http://schemas.microsoft.com/office/drawing/2014/main" id="{3DA4FB90-61DA-A2FC-D577-147172C908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38650" y="323996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7" name="Text Placeholder 114">
            <a:extLst>
              <a:ext uri="{FF2B5EF4-FFF2-40B4-BE49-F238E27FC236}">
                <a16:creationId xmlns:a16="http://schemas.microsoft.com/office/drawing/2014/main" id="{2BC84420-5911-7760-784F-09AA709AF5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19850" y="2611319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89" name="Text Placeholder 114">
            <a:extLst>
              <a:ext uri="{FF2B5EF4-FFF2-40B4-BE49-F238E27FC236}">
                <a16:creationId xmlns:a16="http://schemas.microsoft.com/office/drawing/2014/main" id="{6F374EED-466D-D362-3491-33E9C051FD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2950" y="1973144"/>
            <a:ext cx="1400175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1" name="Text Placeholder 114">
            <a:extLst>
              <a:ext uri="{FF2B5EF4-FFF2-40B4-BE49-F238E27FC236}">
                <a16:creationId xmlns:a16="http://schemas.microsoft.com/office/drawing/2014/main" id="{C31F0CDB-1F23-DD4A-592A-73CA24E2FC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25100" y="1344494"/>
            <a:ext cx="1562100" cy="2255956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  <p:sp>
        <p:nvSpPr>
          <p:cNvPr id="93" name="Text Placeholder 114">
            <a:extLst>
              <a:ext uri="{FF2B5EF4-FFF2-40B4-BE49-F238E27FC236}">
                <a16:creationId xmlns:a16="http://schemas.microsoft.com/office/drawing/2014/main" id="{AB7CACA0-3F40-B508-6862-FE48C9F6296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4800" y="1125539"/>
            <a:ext cx="4076700" cy="1579562"/>
          </a:xfrm>
          <a:prstGeom prst="rect">
            <a:avLst/>
          </a:prstGeom>
        </p:spPr>
        <p:txBody>
          <a:bodyPr anchor="t"/>
          <a:lstStyle>
            <a:lvl1pPr marL="176400" indent="-176400" algn="l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Body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7663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7A6328-4A7A-3B42-84DC-12786ACBCA5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9204FA18-CAC9-5A17-C52F-C2B6D24105C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ABC7785-D646-7243-52BD-B1A50019B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67B52E-6888-6A2C-528C-0A7FDBF11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B4B5EDA-1E8D-4FD1-B416-B2EE3672B477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566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6A077E-E8CE-4836-700C-C33BAB8223D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2CC2001-DDA4-4895-B5E5-9F3B1EFE0987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8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3F18B-21A9-F79E-B176-E60349819D0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8202957-B59F-6260-9B81-5F4AFAA0A7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000A32-AA24-D12F-50C2-037AE10C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FDCB81A-5BD1-4245-A1FC-EFD009610C9C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082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99C61-5BDF-7CAB-22A8-B0CAFD2A3F9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C975B9F-963B-403E-B18D-70AED0612C48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110566-0E87-CB31-1208-CE55C3D82B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113" y="1116539"/>
            <a:ext cx="11204575" cy="51858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8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66726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E882384-FFE7-18AA-5E80-E7291A50A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4519" y="0"/>
            <a:ext cx="7021843" cy="6858000"/>
          </a:xfrm>
          <a:custGeom>
            <a:avLst/>
            <a:gdLst>
              <a:gd name="connsiteX0" fmla="*/ 0 w 7021843"/>
              <a:gd name="connsiteY0" fmla="*/ 0 h 6858000"/>
              <a:gd name="connsiteX1" fmla="*/ 7021843 w 7021843"/>
              <a:gd name="connsiteY1" fmla="*/ 0 h 6858000"/>
              <a:gd name="connsiteX2" fmla="*/ 7021843 w 7021843"/>
              <a:gd name="connsiteY2" fmla="*/ 6858000 h 6858000"/>
              <a:gd name="connsiteX3" fmla="*/ 0 w 7021843"/>
              <a:gd name="connsiteY3" fmla="*/ 6858000 h 6858000"/>
              <a:gd name="connsiteX4" fmla="*/ 0 w 7021843"/>
              <a:gd name="connsiteY4" fmla="*/ 0 h 6858000"/>
              <a:gd name="connsiteX0" fmla="*/ 0 w 7021843"/>
              <a:gd name="connsiteY0" fmla="*/ 0 h 6858000"/>
              <a:gd name="connsiteX1" fmla="*/ 7021843 w 7021843"/>
              <a:gd name="connsiteY1" fmla="*/ 0 h 6858000"/>
              <a:gd name="connsiteX2" fmla="*/ 7021843 w 7021843"/>
              <a:gd name="connsiteY2" fmla="*/ 6858000 h 6858000"/>
              <a:gd name="connsiteX3" fmla="*/ 3694545 w 7021843"/>
              <a:gd name="connsiteY3" fmla="*/ 6848763 h 6858000"/>
              <a:gd name="connsiteX4" fmla="*/ 0 w 702184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1843" h="6858000">
                <a:moveTo>
                  <a:pt x="0" y="0"/>
                </a:moveTo>
                <a:lnTo>
                  <a:pt x="7021843" y="0"/>
                </a:lnTo>
                <a:lnTo>
                  <a:pt x="7021843" y="6858000"/>
                </a:lnTo>
                <a:lnTo>
                  <a:pt x="3694545" y="68487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4D55A8-BEC1-E3F3-D216-E2672A65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57" y="2215135"/>
            <a:ext cx="5175137" cy="171476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985EC7E-3ACE-E564-876E-664E6B69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7" y="3938312"/>
            <a:ext cx="5175137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9EE7D3-8B56-766C-F259-6CC10F9DCA25}"/>
              </a:ext>
            </a:extLst>
          </p:cNvPr>
          <p:cNvSpPr>
            <a:spLocks/>
          </p:cNvSpPr>
          <p:nvPr userDrawn="1"/>
        </p:nvSpPr>
        <p:spPr>
          <a:xfrm>
            <a:off x="8129965" y="3084844"/>
            <a:ext cx="4069649" cy="3773156"/>
          </a:xfrm>
          <a:custGeom>
            <a:avLst/>
            <a:gdLst>
              <a:gd name="connsiteX0" fmla="*/ 5885879 w 5885878"/>
              <a:gd name="connsiteY0" fmla="*/ 0 h 5457063"/>
              <a:gd name="connsiteX1" fmla="*/ 0 w 5885878"/>
              <a:gd name="connsiteY1" fmla="*/ 5457063 h 5457063"/>
              <a:gd name="connsiteX2" fmla="*/ 5885879 w 5885878"/>
              <a:gd name="connsiteY2" fmla="*/ 5457063 h 5457063"/>
              <a:gd name="connsiteX3" fmla="*/ 5885879 w 5885878"/>
              <a:gd name="connsiteY3" fmla="*/ 0 h 545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78" h="5457063">
                <a:moveTo>
                  <a:pt x="5885879" y="0"/>
                </a:moveTo>
                <a:lnTo>
                  <a:pt x="0" y="5457063"/>
                </a:lnTo>
                <a:lnTo>
                  <a:pt x="5885879" y="5457063"/>
                </a:lnTo>
                <a:lnTo>
                  <a:pt x="5885879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/>
              </a:gs>
            </a:gsLst>
            <a:lin ang="54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rgbClr val="401444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E63557A-DC2A-3ADF-624B-307B81B45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94"/>
          <a:stretch/>
        </p:blipFill>
        <p:spPr>
          <a:xfrm>
            <a:off x="11267525" y="4297680"/>
            <a:ext cx="932089" cy="118821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48AA4A-6FAB-F832-6E31-037CE57EC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1961" y="456822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E92E9C3-979A-4C1A-9BE2-43E9D4DD2EA8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F37657-87C5-30F7-BEC4-F6CC2C09E284}"/>
              </a:ext>
            </a:extLst>
          </p:cNvPr>
          <p:cNvSpPr txBox="1">
            <a:spLocks/>
          </p:cNvSpPr>
          <p:nvPr userDrawn="1"/>
        </p:nvSpPr>
        <p:spPr>
          <a:xfrm>
            <a:off x="208489" y="6608787"/>
            <a:ext cx="25929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>
                <a:effectLst/>
                <a:latin typeface="Calibri Light "/>
              </a:rPr>
              <a:t>© Copyright 2025 Mastech </a:t>
            </a:r>
            <a:r>
              <a:rPr lang="en-US" sz="800" err="1">
                <a:effectLst/>
                <a:latin typeface="Calibri Light "/>
              </a:rPr>
              <a:t>InfoTrellis</a:t>
            </a:r>
            <a:r>
              <a:rPr lang="en-US" sz="800">
                <a:effectLst/>
                <a:latin typeface="Calibri Light "/>
              </a:rPr>
              <a:t>. All rights reserved.</a:t>
            </a:r>
          </a:p>
        </p:txBody>
      </p:sp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A8566B4C-166F-9B28-732E-E7F043BE009F}"/>
              </a:ext>
            </a:extLst>
          </p:cNvPr>
          <p:cNvSpPr txBox="1">
            <a:spLocks/>
          </p:cNvSpPr>
          <p:nvPr userDrawn="1"/>
        </p:nvSpPr>
        <p:spPr>
          <a:xfrm>
            <a:off x="5314950" y="6608787"/>
            <a:ext cx="15621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700">
                <a:solidFill>
                  <a:sysClr val="windowText" lastClr="000000"/>
                </a:solidFill>
                <a:effectLst/>
                <a:latin typeface="Calibri Light "/>
              </a:rPr>
              <a:t>www.mastechinfotrellis.com</a:t>
            </a:r>
          </a:p>
        </p:txBody>
      </p:sp>
    </p:spTree>
    <p:extLst>
      <p:ext uri="{BB962C8B-B14F-4D97-AF65-F5344CB8AC3E}">
        <p14:creationId xmlns:p14="http://schemas.microsoft.com/office/powerpoint/2010/main" val="5912644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2AADBC-609C-5D70-56CC-0E37B5468E1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730BBAF-6427-24CB-2B02-A2EA147B9D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A98A3828-74BA-5D71-646D-318D0D0F1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044A44-6E38-A916-A4F8-D73C79AF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8CA7839-7839-4E28-ACA3-C7BAB0E81D55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3A652-24ED-E038-A6DE-E1A12D296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113" y="1116539"/>
            <a:ext cx="11204575" cy="518583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8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30DCD99-04B4-3E34-FDB7-224E2DA8E7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415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B0990-FD72-93D8-850B-D3A63F1ADC7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E3F1AB-4153-AEDF-0F6E-06038A585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A02B7E1-EDEE-DF36-2ED5-FFBC237C1AB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898A0C2-CF38-C882-766F-3EA8BA0D2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78C8BB1-F5C1-2B11-4068-09B50DE2E42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236D-DECE-6BBC-F6ED-660BAC880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C58AC13-84E0-4A47-8F02-55FE0752E485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152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EBE969-E77F-1E6D-D3B7-CAF0BB92DC1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A9D686B-057A-DE11-0646-8EB43FBAA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1909DC3-6579-3C48-1E01-8412A8EE261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F0D7C92-839C-9976-F128-A1A8B60F9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CA37C22-34B1-63D4-4FE8-EA81C1EA60A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20749D-343A-3607-5672-3D384E38F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90CBC59-BB47-4B65-B117-8AD394138036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208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2CBE7B-7A99-54D9-3F1A-6A47E514406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4AACD5-AB86-6866-C37D-F7F663535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D96FF1C-3DC0-B9CF-C1E8-DFA311B23B0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8AC6281-6AA7-6BAD-1DCA-4696132BF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B313C1-ABE7-1E31-742B-BA97DB584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DB35A39-82AE-49AC-83B5-94ABFAA72FEE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950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A76999-CEAD-742A-6E53-7FF16DD22E60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4AACD5-AB86-6866-C37D-F7F663535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D96FF1C-3DC0-B9CF-C1E8-DFA311B23B0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8AC6281-6AA7-6BAD-1DCA-4696132BF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E5C165-703D-256F-2DCE-EA5E15EF4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87B9C3B0-F179-4852-82D1-CC8417BF321F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2AEAC3-F5BB-0536-1E78-E3C4DBB85E60}"/>
              </a:ext>
            </a:extLst>
          </p:cNvPr>
          <p:cNvSpPr/>
          <p:nvPr userDrawn="1"/>
        </p:nvSpPr>
        <p:spPr>
          <a:xfrm>
            <a:off x="5787447" y="1372463"/>
            <a:ext cx="6005080" cy="4590187"/>
          </a:xfrm>
          <a:prstGeom prst="roundRect">
            <a:avLst>
              <a:gd name="adj" fmla="val 1296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5378D-B7B8-5A68-D203-E7FA1A345E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3202" y="2135327"/>
            <a:ext cx="5365512" cy="35375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6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4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2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CB5266-7BCA-0892-E5FE-039D078D44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73202" y="1652640"/>
            <a:ext cx="5365512" cy="4001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3"/>
              </a:buClr>
              <a:buNone/>
              <a:defRPr sz="1800" b="1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600" b="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400" b="0">
                <a:latin typeface="+mj-lt"/>
              </a:defRPr>
            </a:lvl3pPr>
            <a:lvl4pPr>
              <a:buClr>
                <a:schemeClr val="accent3"/>
              </a:buClr>
              <a:defRPr sz="1200" b="0">
                <a:latin typeface="+mj-lt"/>
              </a:defRPr>
            </a:lvl4pPr>
            <a:lvl5pPr>
              <a:buClr>
                <a:schemeClr val="accent3"/>
              </a:buClr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01034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F647192-EABC-3E66-8FE1-8BD908C71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" y="0"/>
            <a:ext cx="1219080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53E21C-6910-651C-8D7F-624D708C99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605231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rk, star, night sky&#10;&#10;Description automatically generated">
            <a:extLst>
              <a:ext uri="{FF2B5EF4-FFF2-40B4-BE49-F238E27FC236}">
                <a16:creationId xmlns:a16="http://schemas.microsoft.com/office/drawing/2014/main" id="{41016E37-09AC-EF29-8F4F-1701B10BD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"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89027-2A5E-4C84-A6A7-63541C1400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68775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34CA6-C90B-06A1-75EB-D2821EA1D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" y="335"/>
            <a:ext cx="12190809" cy="68573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0FF86D-0532-157D-585B-ACC15BA1E6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504616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70CB5-9D89-C0F4-1060-6F32CDBC5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ECA8E1-EEED-E5DC-6BB8-9BD60C249D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6356185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light trails&#10;&#10;Description automatically generated">
            <a:extLst>
              <a:ext uri="{FF2B5EF4-FFF2-40B4-BE49-F238E27FC236}">
                <a16:creationId xmlns:a16="http://schemas.microsoft.com/office/drawing/2014/main" id="{6793CA87-CB4E-FDFB-C016-F7BD8AEB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0" y="-1"/>
            <a:ext cx="12194439" cy="6864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9FF5E6-BDCE-C281-DABA-C48EEA3675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801987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04EF543-EC1B-4EF9-C87B-540253F79737}"/>
              </a:ext>
            </a:extLst>
          </p:cNvPr>
          <p:cNvSpPr/>
          <p:nvPr userDrawn="1"/>
        </p:nvSpPr>
        <p:spPr>
          <a:xfrm>
            <a:off x="602975" y="1600832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083617-E935-0517-BE7B-E0C2A8B62714}"/>
              </a:ext>
            </a:extLst>
          </p:cNvPr>
          <p:cNvSpPr/>
          <p:nvPr userDrawn="1"/>
        </p:nvSpPr>
        <p:spPr>
          <a:xfrm>
            <a:off x="602974" y="2272147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D68A89-EE4D-1F83-5622-9CD0708862EF}"/>
              </a:ext>
            </a:extLst>
          </p:cNvPr>
          <p:cNvSpPr/>
          <p:nvPr userDrawn="1"/>
        </p:nvSpPr>
        <p:spPr>
          <a:xfrm>
            <a:off x="602973" y="2943869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16F6E7B-C6F0-6121-7A84-07BE3AD7AB0C}"/>
              </a:ext>
            </a:extLst>
          </p:cNvPr>
          <p:cNvSpPr/>
          <p:nvPr userDrawn="1"/>
        </p:nvSpPr>
        <p:spPr>
          <a:xfrm>
            <a:off x="602973" y="3613446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BD11EC-5B73-DD6D-F8D7-05817AD2D4B2}"/>
              </a:ext>
            </a:extLst>
          </p:cNvPr>
          <p:cNvSpPr/>
          <p:nvPr userDrawn="1"/>
        </p:nvSpPr>
        <p:spPr>
          <a:xfrm>
            <a:off x="602973" y="4277542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F975FE-34E4-1C51-F7A9-882E645F6D93}"/>
              </a:ext>
            </a:extLst>
          </p:cNvPr>
          <p:cNvSpPr/>
          <p:nvPr userDrawn="1"/>
        </p:nvSpPr>
        <p:spPr>
          <a:xfrm>
            <a:off x="602973" y="4944669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ED2B446-0441-2C7D-580A-E3F221B79D28}"/>
              </a:ext>
            </a:extLst>
          </p:cNvPr>
          <p:cNvSpPr/>
          <p:nvPr userDrawn="1"/>
        </p:nvSpPr>
        <p:spPr>
          <a:xfrm>
            <a:off x="602973" y="5619591"/>
            <a:ext cx="346075" cy="3460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04E75D-5756-BA28-B92B-0B482E4EDA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2400" y="0"/>
            <a:ext cx="56896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6AB022-A27F-1F5D-30A0-809E456CE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559" y="672828"/>
            <a:ext cx="5323840" cy="719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58BFA54-0D07-22FE-B7A8-9E0AA2C1D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08076" y="1513905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251B6B8A-E721-F331-58DA-67F359F2D40A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2C4EEC85-A1AE-1E0B-A32F-B236EA4B3517}"/>
              </a:ext>
            </a:extLst>
          </p:cNvPr>
          <p:cNvSpPr/>
          <p:nvPr userDrawn="1"/>
        </p:nvSpPr>
        <p:spPr>
          <a:xfrm>
            <a:off x="562559" y="156201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C304C325-2C3A-C268-8FF7-F9BE6A91E350}"/>
              </a:ext>
            </a:extLst>
          </p:cNvPr>
          <p:cNvSpPr/>
          <p:nvPr userDrawn="1"/>
        </p:nvSpPr>
        <p:spPr>
          <a:xfrm>
            <a:off x="562559" y="223053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F3678AF2-1F78-6845-1626-182D59A8D171}"/>
              </a:ext>
            </a:extLst>
          </p:cNvPr>
          <p:cNvSpPr/>
          <p:nvPr userDrawn="1"/>
        </p:nvSpPr>
        <p:spPr>
          <a:xfrm>
            <a:off x="562559" y="289905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A778F96-33F2-50B8-8127-9073D2AD85AC}"/>
              </a:ext>
            </a:extLst>
          </p:cNvPr>
          <p:cNvSpPr/>
          <p:nvPr userDrawn="1"/>
        </p:nvSpPr>
        <p:spPr>
          <a:xfrm>
            <a:off x="562559" y="356757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052B0FFD-D70C-2B55-CADE-95EE4462B327}"/>
              </a:ext>
            </a:extLst>
          </p:cNvPr>
          <p:cNvSpPr/>
          <p:nvPr userDrawn="1"/>
        </p:nvSpPr>
        <p:spPr>
          <a:xfrm>
            <a:off x="562559" y="423609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AF327C2-73DE-D997-74CB-BDBA2EF5B6DF}"/>
              </a:ext>
            </a:extLst>
          </p:cNvPr>
          <p:cNvSpPr/>
          <p:nvPr userDrawn="1"/>
        </p:nvSpPr>
        <p:spPr>
          <a:xfrm>
            <a:off x="562559" y="490461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F9B8F3D-A59C-B2A6-F4E8-C8C42B29C3F4}"/>
              </a:ext>
            </a:extLst>
          </p:cNvPr>
          <p:cNvSpPr/>
          <p:nvPr userDrawn="1"/>
        </p:nvSpPr>
        <p:spPr>
          <a:xfrm>
            <a:off x="562559" y="5573138"/>
            <a:ext cx="428906" cy="42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24" y="0"/>
                  <a:pt x="0" y="4840"/>
                  <a:pt x="0" y="10836"/>
                </a:cubicBezTo>
                <a:cubicBezTo>
                  <a:pt x="0" y="16760"/>
                  <a:pt x="4824" y="21600"/>
                  <a:pt x="10800" y="21600"/>
                </a:cubicBezTo>
                <a:cubicBezTo>
                  <a:pt x="16776" y="21600"/>
                  <a:pt x="21600" y="16760"/>
                  <a:pt x="21600" y="10836"/>
                </a:cubicBezTo>
                <a:cubicBezTo>
                  <a:pt x="21600" y="4840"/>
                  <a:pt x="16776" y="0"/>
                  <a:pt x="10800" y="0"/>
                </a:cubicBezTo>
                <a:close/>
                <a:moveTo>
                  <a:pt x="10800" y="19288"/>
                </a:moveTo>
                <a:cubicBezTo>
                  <a:pt x="6192" y="19288"/>
                  <a:pt x="2376" y="15460"/>
                  <a:pt x="2376" y="10836"/>
                </a:cubicBezTo>
                <a:cubicBezTo>
                  <a:pt x="2376" y="6140"/>
                  <a:pt x="6192" y="2384"/>
                  <a:pt x="10800" y="2384"/>
                </a:cubicBezTo>
                <a:cubicBezTo>
                  <a:pt x="15408" y="2384"/>
                  <a:pt x="19224" y="6140"/>
                  <a:pt x="19224" y="10836"/>
                </a:cubicBezTo>
                <a:cubicBezTo>
                  <a:pt x="19224" y="15460"/>
                  <a:pt x="15408" y="19288"/>
                  <a:pt x="10800" y="192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  <a:ln w="12700" cap="flat">
            <a:noFill/>
            <a:miter lim="400000"/>
          </a:ln>
          <a:effectLst>
            <a:innerShdw blurRad="12700" dist="50800" dir="16200000">
              <a:prstClr val="black">
                <a:alpha val="4000"/>
              </a:prstClr>
            </a:innerShdw>
          </a:effectLst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CE5412-B672-182F-523F-A525EA0C8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872" y="1564399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DF6304A-2D07-8894-59A1-E66D4BB222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8872" y="2235714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55754C-1ADD-682E-1C25-A79C44A600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872" y="2903316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B94839C-11E5-C9BB-3316-05B23EBB73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872" y="3572250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242FD1F-EB7B-2A5B-6AD7-5140DE4E2D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8872" y="4242159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F8EE8B5-3113-8F44-FCB0-CB7ECB98EE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872" y="4911093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939F555-410A-BE2F-882A-E2A4C4016E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8872" y="5577472"/>
            <a:ext cx="415925" cy="4159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200" b="0">
                <a:latin typeface="+mj-lt"/>
              </a:defRPr>
            </a:lvl2pPr>
            <a:lvl3pPr marL="914400" indent="0">
              <a:buFontTx/>
              <a:buNone/>
              <a:defRPr sz="1200" b="0">
                <a:latin typeface="+mj-lt"/>
              </a:defRPr>
            </a:lvl3pPr>
            <a:lvl4pPr marL="1371600" indent="0">
              <a:buFontTx/>
              <a:buNone/>
              <a:defRPr sz="1200" b="0">
                <a:latin typeface="+mj-lt"/>
              </a:defRPr>
            </a:lvl4pPr>
            <a:lvl5pPr marL="1828800" indent="0">
              <a:buFontTx/>
              <a:buNone/>
              <a:defRPr sz="1200" b="0">
                <a:latin typeface="+mj-lt"/>
              </a:defRPr>
            </a:lvl5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72CCEA4-E619-DF61-C558-4D6BEE159B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8076" y="2185220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F7F4009-35A9-4268-DA2F-BCF445A919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8076" y="2839472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6B81CBD1-A1A7-A648-4DB7-D44DDD4CF2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08076" y="3531420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A5CE28FD-6752-110B-5334-A7BA236AB3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08076" y="4185672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535B6EA-7332-6945-076E-FFD8288171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8076" y="4861745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8E8F1CF-F1E8-166E-46DA-951072C630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08076" y="5515997"/>
            <a:ext cx="4987924" cy="5169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sz="16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1600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CC444-7BE1-F8A6-6621-8514690BBD6C}"/>
              </a:ext>
            </a:extLst>
          </p:cNvPr>
          <p:cNvSpPr/>
          <p:nvPr userDrawn="1"/>
        </p:nvSpPr>
        <p:spPr>
          <a:xfrm flipV="1">
            <a:off x="6388100" y="1926462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5049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dot pattern with dots&#10;&#10;Description automatically generated with medium confidence">
            <a:extLst>
              <a:ext uri="{FF2B5EF4-FFF2-40B4-BE49-F238E27FC236}">
                <a16:creationId xmlns:a16="http://schemas.microsoft.com/office/drawing/2014/main" id="{FF762487-C905-CB62-5D60-32CE68374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4D50B5-E57B-06B9-FB4C-39021B236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925881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ch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grid&#10;&#10;Description automatically generated with medium confidence">
            <a:extLst>
              <a:ext uri="{FF2B5EF4-FFF2-40B4-BE49-F238E27FC236}">
                <a16:creationId xmlns:a16="http://schemas.microsoft.com/office/drawing/2014/main" id="{10D6BC43-4B83-9909-998C-AFE04604DE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4D50B5-E57B-06B9-FB4C-39021B2368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InfoTrellis.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447663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 pattern on a black background&#10;&#10;Description automatically generated">
            <a:extLst>
              <a:ext uri="{FF2B5EF4-FFF2-40B4-BE49-F238E27FC236}">
                <a16:creationId xmlns:a16="http://schemas.microsoft.com/office/drawing/2014/main" id="{2218E697-3E7A-A3DF-E8C8-1E77DF198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F3C4D1-73BA-1295-4A03-536E06C7BC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702715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chlin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background&#10;&#10;Description automatically generated">
            <a:extLst>
              <a:ext uri="{FF2B5EF4-FFF2-40B4-BE49-F238E27FC236}">
                <a16:creationId xmlns:a16="http://schemas.microsoft.com/office/drawing/2014/main" id="{3A61E994-41C6-2346-D7C0-A07AFEA37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1EFEE5-737A-5D19-E389-0D97D3799C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768" y="1663098"/>
            <a:ext cx="9390507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E15958C-B889-7710-40C5-0DE659B1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768" y="4041549"/>
            <a:ext cx="9390507" cy="915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761055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lights in the dark&#10;&#10;Description automatically generated">
            <a:extLst>
              <a:ext uri="{FF2B5EF4-FFF2-40B4-BE49-F238E27FC236}">
                <a16:creationId xmlns:a16="http://schemas.microsoft.com/office/drawing/2014/main" id="{B8F64979-A0A5-903A-7D5F-D26FD9FCC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0"/>
            <a:ext cx="12192000" cy="68618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464F87-EF6C-C4F9-8279-30FCC47B62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6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B4E265-7AD7-55EE-C1F1-DDBC1EE5AF0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82EFB18-FD29-5799-6E80-10041DCE40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4497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6328D9-002B-EB08-B912-9A012E9E7626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F0580E-31B0-31C0-8C53-10AAD5A614B6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694" y="4366670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070692-6E4C-CAE6-6233-606D9F21CAA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90694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BE2EA75-A18D-1A2C-3EAF-8F5756FDA7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9345" y="1794076"/>
            <a:ext cx="5099279" cy="4109014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9F03D41-C792-F85A-D019-520BB6F0D44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D6328E-E80E-ECF3-7973-DB98F55CF71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3400" y="1260873"/>
            <a:ext cx="487952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D15179-33C4-D225-9318-903BB9203C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63400" y="3828992"/>
            <a:ext cx="487952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09AC4B6-75F8-1BAF-D503-4E7D1D03D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3A2E1E-186D-48EC-9A8B-12B25F8F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A73A85B5-C0B0-4B71-8062-F749AE473B15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CB7D2C-F08B-E8D4-63BC-0D919C1CC7C2}"/>
              </a:ext>
            </a:extLst>
          </p:cNvPr>
          <p:cNvSpPr/>
          <p:nvPr userDrawn="1"/>
        </p:nvSpPr>
        <p:spPr>
          <a:xfrm>
            <a:off x="417796" y="121058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EF50D4-8533-D6C8-DCDB-DFAFA44C49E7}"/>
              </a:ext>
            </a:extLst>
          </p:cNvPr>
          <p:cNvSpPr/>
          <p:nvPr userDrawn="1"/>
        </p:nvSpPr>
        <p:spPr>
          <a:xfrm>
            <a:off x="417796" y="3778708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85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FB61C1-CE84-5499-0E31-D2B63A83E391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F0E55D-4DD4-37E3-BC89-1AA5646A010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0" y="4557170"/>
            <a:ext cx="5552231" cy="1668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400" b="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20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61FE30F-485D-659D-6C69-1BDE1A42E2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44699"/>
            <a:ext cx="5552231" cy="2945005"/>
          </a:xfrm>
          <a:prstGeom prst="rect">
            <a:avLst/>
          </a:prstGeom>
        </p:spPr>
        <p:txBody>
          <a:bodyPr/>
          <a:lstStyle>
            <a:lvl1pPr>
              <a:defRPr sz="16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Image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C3D1BB8-E467-2F5B-03D1-3370D4ECC38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3FE93-43C9-23D1-277A-E85749A5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94" y="19845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69E2B9B-8A78-2789-3A95-805A7C3A354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60120" y="1428513"/>
            <a:ext cx="488280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937F67E-BB04-689D-9CB9-63CC6F1A197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90694" y="4557170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A0F402-315D-6196-9231-CE4CF9CF62B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60120" y="4011537"/>
            <a:ext cx="488280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7491ACE-D910-0010-846A-94F0744E6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A91A06D-00CE-2187-79C6-BC0928046E5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BAA3B5-FEC1-96E8-684F-C900114AC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1809E2C-38EF-4B04-A78B-6938CE85628B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D3431-D5C1-A655-C3AA-84901E4B2D3B}"/>
              </a:ext>
            </a:extLst>
          </p:cNvPr>
          <p:cNvSpPr/>
          <p:nvPr userDrawn="1"/>
        </p:nvSpPr>
        <p:spPr>
          <a:xfrm>
            <a:off x="417796" y="3961253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5EA5AE-9923-C7FC-46DC-DEE51824EE0F}"/>
              </a:ext>
            </a:extLst>
          </p:cNvPr>
          <p:cNvSpPr/>
          <p:nvPr userDrawn="1"/>
        </p:nvSpPr>
        <p:spPr>
          <a:xfrm>
            <a:off x="417796" y="13782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21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C61B96-EB62-15A8-7E6A-9BD9F8330AC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BDA884-3D2C-C0FF-2A47-FF8CECBE51C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05236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3E019-F992-D4FD-2C2B-F105C36D77D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90694" y="1794076"/>
            <a:ext cx="5552231" cy="18588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̶"/>
              <a:defRPr sz="11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B142274-AD9A-C0FD-2FA6-1393D43EDD6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9D674-1689-AE61-2446-B1EF5650B19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740" y="1276113"/>
            <a:ext cx="4888184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F3F3E8B-61DE-1116-9F34-94DC82D8800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725920" y="1276113"/>
            <a:ext cx="4931546" cy="372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40000"/>
              </a:lnSpc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ct val="140000"/>
              </a:lnSpc>
              <a:buFont typeface="Calibri Light" panose="020F0302020204030204" pitchFamily="34" charset="0"/>
              <a:buChar char="̶"/>
              <a:defRPr sz="1200"/>
            </a:lvl2pPr>
            <a:lvl3pPr marL="1143000" indent="-228600">
              <a:lnSpc>
                <a:spcPct val="140000"/>
              </a:lnSpc>
              <a:buFont typeface="Courier New" panose="02070309020205020404" pitchFamily="49" charset="0"/>
              <a:buChar char="o"/>
              <a:defRPr sz="1100"/>
            </a:lvl3pPr>
            <a:lvl4pPr marL="1371600" indent="0">
              <a:buNone/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Title 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7E307-1CCA-6BF4-6119-055A31E69F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D1D297-9C87-5F53-0FB9-294BE5195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8526A367-A4DF-40DB-9C65-2F502A4DB460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3971C8-9901-C71F-F220-499A8F191FA5}"/>
              </a:ext>
            </a:extLst>
          </p:cNvPr>
          <p:cNvSpPr/>
          <p:nvPr userDrawn="1"/>
        </p:nvSpPr>
        <p:spPr>
          <a:xfrm>
            <a:off x="6188976" y="12258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2ED6E7-95F4-0833-C362-896BA4042CC4}"/>
              </a:ext>
            </a:extLst>
          </p:cNvPr>
          <p:cNvSpPr/>
          <p:nvPr userDrawn="1"/>
        </p:nvSpPr>
        <p:spPr>
          <a:xfrm>
            <a:off x="417796" y="1225829"/>
            <a:ext cx="472979" cy="47297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95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27963D-AAFF-8AD5-87D3-0337FDCDBB2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BB76A53-A6A7-092A-51BE-09CE5C12B4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E4D8D-8DD3-7345-32E8-DCE69EA21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66B33C2-63DD-4622-B3DE-3F411DC563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4" name="Pentagon 2">
            <a:extLst>
              <a:ext uri="{FF2B5EF4-FFF2-40B4-BE49-F238E27FC236}">
                <a16:creationId xmlns:a16="http://schemas.microsoft.com/office/drawing/2014/main" id="{1A53B84F-238D-E7E8-AB24-B4BE3C57B1C8}"/>
              </a:ext>
            </a:extLst>
          </p:cNvPr>
          <p:cNvSpPr/>
          <p:nvPr userDrawn="1"/>
        </p:nvSpPr>
        <p:spPr>
          <a:xfrm>
            <a:off x="0" y="4969253"/>
            <a:ext cx="12192000" cy="660761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E9CA3B-F9F2-BD33-72F9-F88C535D2E05}"/>
              </a:ext>
            </a:extLst>
          </p:cNvPr>
          <p:cNvCxnSpPr>
            <a:cxnSpLocks/>
          </p:cNvCxnSpPr>
          <p:nvPr userDrawn="1"/>
        </p:nvCxnSpPr>
        <p:spPr>
          <a:xfrm>
            <a:off x="489312" y="5299634"/>
            <a:ext cx="11291356" cy="0"/>
          </a:xfrm>
          <a:prstGeom prst="straightConnector1">
            <a:avLst/>
          </a:prstGeom>
          <a:ln w="19050">
            <a:solidFill>
              <a:schemeClr val="accent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F688AC-8E16-E812-F547-C9F54BA9E9C3}"/>
              </a:ext>
            </a:extLst>
          </p:cNvPr>
          <p:cNvSpPr/>
          <p:nvPr userDrawn="1"/>
        </p:nvSpPr>
        <p:spPr>
          <a:xfrm>
            <a:off x="438993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0B182-70FD-C601-2022-620F73A55048}"/>
              </a:ext>
            </a:extLst>
          </p:cNvPr>
          <p:cNvSpPr txBox="1"/>
          <p:nvPr userDrawn="1"/>
        </p:nvSpPr>
        <p:spPr>
          <a:xfrm>
            <a:off x="365936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B89477B6-DC19-0450-EC9D-D1E2B2A61A36}"/>
              </a:ext>
            </a:extLst>
          </p:cNvPr>
          <p:cNvSpPr/>
          <p:nvPr userDrawn="1"/>
        </p:nvSpPr>
        <p:spPr>
          <a:xfrm>
            <a:off x="2372550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45BD3-F6E6-37CD-125B-0FD72958C871}"/>
              </a:ext>
            </a:extLst>
          </p:cNvPr>
          <p:cNvSpPr txBox="1"/>
          <p:nvPr userDrawn="1"/>
        </p:nvSpPr>
        <p:spPr>
          <a:xfrm>
            <a:off x="2239125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:a16="http://schemas.microsoft.com/office/drawing/2014/main" id="{4A847557-8B0A-FFD5-9852-0789895376FE}"/>
              </a:ext>
            </a:extLst>
          </p:cNvPr>
          <p:cNvSpPr/>
          <p:nvPr userDrawn="1"/>
        </p:nvSpPr>
        <p:spPr>
          <a:xfrm>
            <a:off x="4306107" y="1976523"/>
            <a:ext cx="1598801" cy="3216332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AA90C-8563-36E2-4599-8835B86FE3A6}"/>
              </a:ext>
            </a:extLst>
          </p:cNvPr>
          <p:cNvSpPr txBox="1"/>
          <p:nvPr userDrawn="1"/>
        </p:nvSpPr>
        <p:spPr>
          <a:xfrm>
            <a:off x="4218849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FBD1C186-466D-5001-17DD-FDC64033F867}"/>
              </a:ext>
            </a:extLst>
          </p:cNvPr>
          <p:cNvSpPr/>
          <p:nvPr userDrawn="1"/>
        </p:nvSpPr>
        <p:spPr>
          <a:xfrm>
            <a:off x="6239664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89657-8A0F-3D8E-FB5A-83F86F1CDD03}"/>
              </a:ext>
            </a:extLst>
          </p:cNvPr>
          <p:cNvSpPr txBox="1"/>
          <p:nvPr userDrawn="1"/>
        </p:nvSpPr>
        <p:spPr>
          <a:xfrm>
            <a:off x="6136423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7940E809-DFAC-4AD8-C9F6-EFFD0E880D87}"/>
              </a:ext>
            </a:extLst>
          </p:cNvPr>
          <p:cNvSpPr/>
          <p:nvPr userDrawn="1"/>
        </p:nvSpPr>
        <p:spPr>
          <a:xfrm>
            <a:off x="8173221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58C7B7-8492-74BC-2A3D-A67C40999664}"/>
              </a:ext>
            </a:extLst>
          </p:cNvPr>
          <p:cNvSpPr txBox="1"/>
          <p:nvPr userDrawn="1"/>
        </p:nvSpPr>
        <p:spPr>
          <a:xfrm>
            <a:off x="8071754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2" name="Rectangle: Rounded Corners 3">
            <a:extLst>
              <a:ext uri="{FF2B5EF4-FFF2-40B4-BE49-F238E27FC236}">
                <a16:creationId xmlns:a16="http://schemas.microsoft.com/office/drawing/2014/main" id="{9FCB8771-DAF5-8EF1-8CBA-F387DBA5DDCB}"/>
              </a:ext>
            </a:extLst>
          </p:cNvPr>
          <p:cNvSpPr/>
          <p:nvPr userDrawn="1"/>
        </p:nvSpPr>
        <p:spPr>
          <a:xfrm>
            <a:off x="10106776" y="1976523"/>
            <a:ext cx="1598801" cy="3216331"/>
          </a:xfrm>
          <a:prstGeom prst="roundRect">
            <a:avLst>
              <a:gd name="adj" fmla="val 686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AD6C69-CEDE-E874-229F-9A8B2CCC4693}"/>
              </a:ext>
            </a:extLst>
          </p:cNvPr>
          <p:cNvSpPr txBox="1"/>
          <p:nvPr userDrawn="1"/>
        </p:nvSpPr>
        <p:spPr>
          <a:xfrm>
            <a:off x="10024841" y="1716444"/>
            <a:ext cx="825827" cy="319683"/>
          </a:xfrm>
          <a:prstGeom prst="roundRect">
            <a:avLst>
              <a:gd name="adj" fmla="val 7343"/>
            </a:avLst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bg1"/>
              </a:solidFill>
              <a:latin typeface="+mj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A260A46-48A6-1B86-C2F3-3F96119803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825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F467BAB-5EC4-407E-6C7A-986B2A7622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38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1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739C7E2B-9EB1-7833-CDED-1C9C33CB0A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39124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2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5FF078FE-0784-DEAC-2AF0-B7541F239F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3994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32E37A95-B1B1-FB35-6328-9D9E9503CA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05275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9A336410-9EBF-630F-1E7A-179B0A20C02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9444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F7D05A18-7A0D-0698-FB6E-D0E6F1D39E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0878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3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4334758A-D7B2-518F-334D-0EC3DBC7AC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7449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4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5789DD43-6CFE-CED0-66DF-61882917EB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3748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1345DCA7-73C6-07F2-C23B-9B00A02CFD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1753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5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926F0E36-EE96-C404-750A-686F81C36A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24841" y="1716444"/>
            <a:ext cx="825828" cy="3196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Step 6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FCED2D51-22BE-E524-BEF6-D41A05A1CF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106776" y="2180729"/>
            <a:ext cx="1598801" cy="2118210"/>
          </a:xfrm>
          <a:prstGeom prst="rect">
            <a:avLst/>
          </a:prstGeom>
        </p:spPr>
        <p:txBody>
          <a:bodyPr/>
          <a:lstStyle>
            <a:lvl1pPr marL="108000" indent="-108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183297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04C8FC-A065-11AF-F51F-340931F2AEBA}"/>
              </a:ext>
            </a:extLst>
          </p:cNvPr>
          <p:cNvSpPr/>
          <p:nvPr userDrawn="1"/>
        </p:nvSpPr>
        <p:spPr>
          <a:xfrm>
            <a:off x="6444489" y="1932499"/>
            <a:ext cx="5434447" cy="4530278"/>
          </a:xfrm>
          <a:prstGeom prst="roundRect">
            <a:avLst>
              <a:gd name="adj" fmla="val 615"/>
            </a:avLst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849C9-75BD-C5A0-982D-5002047F2B9A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48F5285-CF7A-6A4C-58D6-56759C1D866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53040" y="2025561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654A7BA2-B188-AAC7-7F9E-A3ED50961A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0695" y="3702254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C4E8DD-419E-6251-3017-618F85A7B5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695" y="774560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ABDC05-9209-72A7-70B5-AEA55D0A1952}"/>
              </a:ext>
            </a:extLst>
          </p:cNvPr>
          <p:cNvSpPr/>
          <p:nvPr userDrawn="1"/>
        </p:nvSpPr>
        <p:spPr>
          <a:xfrm>
            <a:off x="6517628" y="779249"/>
            <a:ext cx="1681200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E3D02-2D2A-8D93-54FA-E5CDD7ED4E17}"/>
              </a:ext>
            </a:extLst>
          </p:cNvPr>
          <p:cNvSpPr/>
          <p:nvPr userDrawn="1"/>
        </p:nvSpPr>
        <p:spPr>
          <a:xfrm>
            <a:off x="8278930" y="779249"/>
            <a:ext cx="1681200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C3B8F-E69C-31F1-9400-F72C2AE0041A}"/>
              </a:ext>
            </a:extLst>
          </p:cNvPr>
          <p:cNvSpPr/>
          <p:nvPr userDrawn="1"/>
        </p:nvSpPr>
        <p:spPr>
          <a:xfrm>
            <a:off x="10040231" y="779249"/>
            <a:ext cx="1680324" cy="9697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AF1E7F41-3DA8-6D7A-9528-3B5D4CFAAC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695" y="2015105"/>
            <a:ext cx="4819650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F88A581-64F1-0B95-A7C3-1958207312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695" y="1148784"/>
            <a:ext cx="5563350" cy="807913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21D45CC-2CBE-3E86-7E59-D42511B104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0695" y="2395964"/>
            <a:ext cx="5563350" cy="126837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BEA8A894-27A4-13B8-4149-464F009B4D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0695" y="4076618"/>
            <a:ext cx="5563350" cy="2386159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72C0AF72-A0FD-C834-7863-4FE4B62168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3040" y="2394791"/>
            <a:ext cx="5258510" cy="271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294DF7D-D9DE-6D2B-6B90-740697154D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53040" y="2682777"/>
            <a:ext cx="5258510" cy="16589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1A90FB05-7F0E-8238-E468-65605C8EB9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3040" y="4428784"/>
            <a:ext cx="5258510" cy="2711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DB46C151-38C8-3863-378E-B5E2861CF0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3040" y="4716770"/>
            <a:ext cx="5258510" cy="16589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1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0000" indent="-18000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defRPr sz="105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61A5DE2D-89A6-5A25-ECED-5AF54EE977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6878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D05E178C-CDE6-C3B3-8506-9E256F15A8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88554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8504F878-6E2B-8E0A-4762-E3D8403A39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40230" y="774560"/>
            <a:ext cx="1654697" cy="3603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49B77E23-0246-1D0D-C5EE-9FE3A8DB9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38306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937B02AE-E0DF-6781-FE38-D636A02E25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81301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6AA015BA-50C9-C0BE-2626-0CABF62FFC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43068" y="1148784"/>
            <a:ext cx="1661950" cy="600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1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None/>
              <a:defRPr sz="1050"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DEC6524C-1801-701B-FF23-64DDFE583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9902457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09A828-7886-3ABD-071B-52DD74113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C8B4C13-4914-4061-9B10-FC6F5232FD35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BA7057-EDB5-FCBD-3039-25FDC088D42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36200" y="150813"/>
            <a:ext cx="1651000" cy="5365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r>
              <a:rPr lang="en-IN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26929586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or 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FCB0E5-86B3-3471-0841-379BA5969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5692" y="774691"/>
            <a:ext cx="5324968" cy="532496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92D7C9-810E-D559-C7C4-DED43FD8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17" y="1819247"/>
            <a:ext cx="4805363" cy="231835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D977D2-F6A7-B5AA-B07F-42E53EBC1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17" y="3720086"/>
            <a:ext cx="4805363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824AE43-E0AF-E8C5-FF1F-EFC76BDC95D1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A079AB7-E415-C9AD-BB5A-0B1FE9E81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707" t="22124"/>
          <a:stretch/>
        </p:blipFill>
        <p:spPr>
          <a:xfrm>
            <a:off x="0" y="0"/>
            <a:ext cx="709176" cy="69259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87B1D6-663D-2509-F7F4-934BF6726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17" y="4578564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A9A0AC74-48C3-458C-8584-83C4F670AD69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5731B-97E1-D815-A712-0F7D9939A002}"/>
              </a:ext>
            </a:extLst>
          </p:cNvPr>
          <p:cNvSpPr/>
          <p:nvPr userDrawn="1"/>
        </p:nvSpPr>
        <p:spPr>
          <a:xfrm flipV="1">
            <a:off x="6361232" y="1947311"/>
            <a:ext cx="228600" cy="2743200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394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C3C173-E1E4-2DEA-85A9-8F9BF79935A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C9E311-EA62-C95C-6F98-F56288069B7E}"/>
              </a:ext>
            </a:extLst>
          </p:cNvPr>
          <p:cNvSpPr/>
          <p:nvPr userDrawn="1"/>
        </p:nvSpPr>
        <p:spPr>
          <a:xfrm>
            <a:off x="1506782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6CB88A-19FB-11A6-CE8F-3CA866508D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55396" y="2143287"/>
            <a:ext cx="3929743" cy="352410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E1E3898-F6E2-F7FE-1092-D25C2BDD186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17AA734-88FC-26A7-A2C7-3B2FD60743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5C60-4710-C576-B8B4-9C1FBD7C5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3D47CE5-0440-411D-9D2A-EE0CD44A7E80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830CCC-2A09-E52E-0BF9-F3F972EDA9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33875" y="1513605"/>
            <a:ext cx="3715392" cy="493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Lorem ipsum dolor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FF80E5-43E8-BAC6-7F8C-2CC743005A04}"/>
              </a:ext>
            </a:extLst>
          </p:cNvPr>
          <p:cNvSpPr/>
          <p:nvPr userDrawn="1"/>
        </p:nvSpPr>
        <p:spPr>
          <a:xfrm>
            <a:off x="1506782" y="1513605"/>
            <a:ext cx="530877" cy="49385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A7045E-B62F-08B4-E659-26F786233D4F}"/>
              </a:ext>
            </a:extLst>
          </p:cNvPr>
          <p:cNvSpPr/>
          <p:nvPr userDrawn="1"/>
        </p:nvSpPr>
        <p:spPr>
          <a:xfrm>
            <a:off x="6294119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B7A3075-7650-7513-E099-1C2ECB2D1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2733" y="2143287"/>
            <a:ext cx="3929743" cy="352410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9B1AB-0EC5-FC45-14E3-472FF0A3E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21212" y="1513605"/>
            <a:ext cx="3715392" cy="493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Lorem ipsum dolor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B7B33F-2277-6B46-498E-BBA2034C7515}"/>
              </a:ext>
            </a:extLst>
          </p:cNvPr>
          <p:cNvSpPr/>
          <p:nvPr userDrawn="1"/>
        </p:nvSpPr>
        <p:spPr>
          <a:xfrm>
            <a:off x="6294119" y="1513605"/>
            <a:ext cx="530877" cy="49385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662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A65266-4B17-0626-89B8-82F6D439630E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15EF227-F0A4-BAC9-A16A-B01FBA4E42A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5EE6DF-3638-C392-9614-87FE0E7F906D}"/>
              </a:ext>
            </a:extLst>
          </p:cNvPr>
          <p:cNvSpPr/>
          <p:nvPr userDrawn="1"/>
        </p:nvSpPr>
        <p:spPr>
          <a:xfrm>
            <a:off x="6189421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FBFB5-EBF2-B5B6-075D-2E5A12D93C99}"/>
              </a:ext>
            </a:extLst>
          </p:cNvPr>
          <p:cNvSpPr/>
          <p:nvPr userDrawn="1"/>
        </p:nvSpPr>
        <p:spPr>
          <a:xfrm>
            <a:off x="1743194" y="1513605"/>
            <a:ext cx="4226973" cy="42896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CB39523-4559-0085-3FF1-6D940008FB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3194" y="1513605"/>
            <a:ext cx="4226973" cy="4938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</p:spPr>
        <p:txBody>
          <a:bodyPr anchor="ctr"/>
          <a:lstStyle>
            <a:lvl1pPr marL="18288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3E14090-147A-ADB0-1825-4B087BF25B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5000" y="2209799"/>
            <a:ext cx="3929743" cy="352410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0" indent="0">
              <a:lnSpc>
                <a:spcPct val="150000"/>
              </a:lnSpc>
              <a:buClr>
                <a:schemeClr val="accent3"/>
              </a:buClr>
              <a:buFont typeface="+mj-lt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CADEFD-1F9A-C408-D0B5-0FF9F20066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9958" y="1513605"/>
            <a:ext cx="4226973" cy="4938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800000" scaled="0"/>
          </a:gradFill>
        </p:spPr>
        <p:txBody>
          <a:bodyPr anchor="ctr"/>
          <a:lstStyle>
            <a:lvl1pPr marL="182880" indent="0">
              <a:lnSpc>
                <a:spcPct val="100000"/>
              </a:lnSpc>
              <a:buNone/>
              <a:defRPr sz="1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81D61FB-C790-CBE7-B4CA-E42ABBF406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7257" y="2209799"/>
            <a:ext cx="3929744" cy="352411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lnSpc>
                <a:spcPct val="150000"/>
              </a:lnSpc>
              <a:buClr>
                <a:schemeClr val="accent3"/>
              </a:buClr>
              <a:buFont typeface="+mj-lt"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D163205-8B10-9ED6-5759-D0A42F78C3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E70A80-2E6B-4A87-9A78-4AF62738E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97530032-3DA7-4648-AB9E-31DBEAE6BB80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01429D-5524-307A-16B6-76F00CF1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59443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58F6E8-6C68-F61B-7D19-83AD67F84BD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EAE480EA-5700-B62D-0E13-C4A8AA1F700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A6E12CD-09DB-023A-47C0-A60618AA1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1A899-809C-5999-CDB7-F9BEB544242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5D222C-2F5E-923B-A6A4-6577095A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7459AAE-F66D-D858-09E6-CBC2CC193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8E4C6EB-60DA-4F16-8382-333E5F2AEFED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689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58F6E8-6C68-F61B-7D19-83AD67F84BD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D99FA7E4-79A3-9532-3DD8-249E6B00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5D3270-CF5E-12E4-FB3D-F2B6DC0548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F4CE6-B609-D9D1-AE2D-2725C0C4480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34D31C-24F9-9643-6A78-91092E254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7D9EAB-E02F-2E45-8C75-BAC52E835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5A2CC908-F0CE-4FDA-ACA6-88AC00DC943A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736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1B2D002-1180-3EAA-7E1C-8F97DE7351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9302" y="3175"/>
            <a:ext cx="3952698" cy="6854825"/>
          </a:xfrm>
          <a:custGeom>
            <a:avLst/>
            <a:gdLst>
              <a:gd name="connsiteX0" fmla="*/ 0 w 3952698"/>
              <a:gd name="connsiteY0" fmla="*/ 0 h 6854825"/>
              <a:gd name="connsiteX1" fmla="*/ 3952698 w 3952698"/>
              <a:gd name="connsiteY1" fmla="*/ 0 h 6854825"/>
              <a:gd name="connsiteX2" fmla="*/ 3952698 w 3952698"/>
              <a:gd name="connsiteY2" fmla="*/ 6854825 h 6854825"/>
              <a:gd name="connsiteX3" fmla="*/ 0 w 3952698"/>
              <a:gd name="connsiteY3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98" h="6854825">
                <a:moveTo>
                  <a:pt x="0" y="0"/>
                </a:moveTo>
                <a:lnTo>
                  <a:pt x="3952698" y="0"/>
                </a:lnTo>
                <a:lnTo>
                  <a:pt x="3952698" y="6854825"/>
                </a:lnTo>
                <a:lnTo>
                  <a:pt x="0" y="68548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576" y="1615235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307" y="2050272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11581" y="1615235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312" y="2050272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E9C4D8B5-DE8E-33C9-0B27-158A8A880B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8576" y="4190859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3E3FCDCD-99A7-5A69-BE4F-251B82ED6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1307" y="4625896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C9CACC6F-3678-B44A-FBBC-B70825A28D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11581" y="4190859"/>
            <a:ext cx="3021778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4">
            <a:extLst>
              <a:ext uri="{FF2B5EF4-FFF2-40B4-BE49-F238E27FC236}">
                <a16:creationId xmlns:a16="http://schemas.microsoft.com/office/drawing/2014/main" id="{4F50B2AC-76B1-4156-0125-1154628FD7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4312" y="4625896"/>
            <a:ext cx="3519047" cy="14793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E2200B-F98A-B475-7CE5-DA934A2BB79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6B60FC1-7636-FE45-83D6-380832C1F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7695586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20DAC-F3ED-3579-56DF-378ABBD609DF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F56873-B81B-4DA5-E7F2-7B943270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1C93C33-5D2B-3CFD-2108-1A3427BF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3CCB936-0778-4BC3-9077-48BD79CECF81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26A68-713D-71E1-4142-A3C6AE2F052D}"/>
              </a:ext>
            </a:extLst>
          </p:cNvPr>
          <p:cNvSpPr/>
          <p:nvPr/>
        </p:nvSpPr>
        <p:spPr>
          <a:xfrm>
            <a:off x="417798" y="154708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F9D765-28C7-C219-644E-DE9183F8962F}"/>
              </a:ext>
            </a:extLst>
          </p:cNvPr>
          <p:cNvSpPr/>
          <p:nvPr userDrawn="1"/>
        </p:nvSpPr>
        <p:spPr>
          <a:xfrm>
            <a:off x="4438300" y="154708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79E478-DCAF-DC3F-8BD4-644386A4302F}"/>
              </a:ext>
            </a:extLst>
          </p:cNvPr>
          <p:cNvSpPr/>
          <p:nvPr userDrawn="1"/>
        </p:nvSpPr>
        <p:spPr>
          <a:xfrm>
            <a:off x="417798" y="413520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E6FDC6-F65B-127B-78AF-D661A93F64F5}"/>
              </a:ext>
            </a:extLst>
          </p:cNvPr>
          <p:cNvSpPr/>
          <p:nvPr userDrawn="1"/>
        </p:nvSpPr>
        <p:spPr>
          <a:xfrm>
            <a:off x="4438300" y="413520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71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1B2D002-1180-3EAA-7E1C-8F97DE7351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39302" y="3175"/>
            <a:ext cx="3952698" cy="6854825"/>
          </a:xfrm>
          <a:custGeom>
            <a:avLst/>
            <a:gdLst>
              <a:gd name="connsiteX0" fmla="*/ 0 w 3952698"/>
              <a:gd name="connsiteY0" fmla="*/ 0 h 6854825"/>
              <a:gd name="connsiteX1" fmla="*/ 3952698 w 3952698"/>
              <a:gd name="connsiteY1" fmla="*/ 0 h 6854825"/>
              <a:gd name="connsiteX2" fmla="*/ 3952698 w 3952698"/>
              <a:gd name="connsiteY2" fmla="*/ 6854825 h 6854825"/>
              <a:gd name="connsiteX3" fmla="*/ 0 w 3952698"/>
              <a:gd name="connsiteY3" fmla="*/ 6854825 h 685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98" h="6854825">
                <a:moveTo>
                  <a:pt x="0" y="0"/>
                </a:moveTo>
                <a:lnTo>
                  <a:pt x="3952698" y="0"/>
                </a:lnTo>
                <a:lnTo>
                  <a:pt x="3952698" y="6854825"/>
                </a:lnTo>
                <a:lnTo>
                  <a:pt x="0" y="6854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3658" y="1334741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1308" y="1704881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6663" y="1334741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4313" y="1704881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8144F1EC-E20D-74CC-FF32-20B3DC03EE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3658" y="3020842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16C74BB7-707D-566D-C577-50EFA9F617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1308" y="3390982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4">
            <a:extLst>
              <a:ext uri="{FF2B5EF4-FFF2-40B4-BE49-F238E27FC236}">
                <a16:creationId xmlns:a16="http://schemas.microsoft.com/office/drawing/2014/main" id="{19208382-9520-40DE-5960-B32FFD1CEA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6663" y="3020842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4">
            <a:extLst>
              <a:ext uri="{FF2B5EF4-FFF2-40B4-BE49-F238E27FC236}">
                <a16:creationId xmlns:a16="http://schemas.microsoft.com/office/drawing/2014/main" id="{A45F93C2-AE6E-5CD7-3F73-308E74E43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4313" y="3390982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580C1ADD-A19E-F26C-5FF3-DF6F5430EE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3658" y="4712114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719DDA18-9241-DC0E-1685-E045FC00F7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1308" y="5074303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C652AC50-946C-B9F1-3F83-BBE1C78C3A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86663" y="4712114"/>
            <a:ext cx="288554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4">
            <a:extLst>
              <a:ext uri="{FF2B5EF4-FFF2-40B4-BE49-F238E27FC236}">
                <a16:creationId xmlns:a16="http://schemas.microsoft.com/office/drawing/2014/main" id="{DE020F81-10D5-9723-3CAF-68682B8308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14313" y="5074303"/>
            <a:ext cx="3457892" cy="1213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CBD96CF8-16D5-9A78-D086-76CF4265E49C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C36FADF-8F6E-1C71-CCAB-6DC8E5200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7634432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81B64-FEDD-C4EF-0388-F6CF21B6545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FEB7-F3C4-C00D-855F-F1F5CDBD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F09EB8-FC07-1B90-1064-271088000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5355682-54D5-49A4-8B12-C58CD5AB4779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F2CF56-3174-75DB-0CF2-46187CD4F50C}"/>
              </a:ext>
            </a:extLst>
          </p:cNvPr>
          <p:cNvSpPr/>
          <p:nvPr/>
        </p:nvSpPr>
        <p:spPr>
          <a:xfrm>
            <a:off x="4439919" y="2933553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917F092-71F9-B71F-AF16-A03AA39D9869}"/>
              </a:ext>
            </a:extLst>
          </p:cNvPr>
          <p:cNvSpPr/>
          <p:nvPr/>
        </p:nvSpPr>
        <p:spPr>
          <a:xfrm>
            <a:off x="427627" y="1232534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D4642FA-4118-2861-1DB3-7C7458DDC73B}"/>
              </a:ext>
            </a:extLst>
          </p:cNvPr>
          <p:cNvSpPr/>
          <p:nvPr userDrawn="1"/>
        </p:nvSpPr>
        <p:spPr>
          <a:xfrm>
            <a:off x="4439919" y="4622528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EF9D55-50A6-B871-A26F-032F04875364}"/>
              </a:ext>
            </a:extLst>
          </p:cNvPr>
          <p:cNvSpPr/>
          <p:nvPr/>
        </p:nvSpPr>
        <p:spPr>
          <a:xfrm>
            <a:off x="427627" y="4622528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1E3EE6D-3DAF-3A11-297C-687359E02CBE}"/>
              </a:ext>
            </a:extLst>
          </p:cNvPr>
          <p:cNvSpPr/>
          <p:nvPr/>
        </p:nvSpPr>
        <p:spPr>
          <a:xfrm>
            <a:off x="427627" y="2933553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D935B3B-D612-8B49-7660-41368BB38FA8}"/>
              </a:ext>
            </a:extLst>
          </p:cNvPr>
          <p:cNvSpPr/>
          <p:nvPr/>
        </p:nvSpPr>
        <p:spPr>
          <a:xfrm>
            <a:off x="4439919" y="1232534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019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C21C5AB-191B-C036-E091-C255DC19DD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562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74B6C-DE81-740C-0722-C54641EFFE06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31A260CA-7C16-3B7E-BD17-D17A271C74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1148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677CF059-DCBF-0298-5C3F-C1619C3D4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66066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31B7005D-5D2E-4F6A-EB11-8D4C58BEC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55652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4">
            <a:extLst>
              <a:ext uri="{FF2B5EF4-FFF2-40B4-BE49-F238E27FC236}">
                <a16:creationId xmlns:a16="http://schemas.microsoft.com/office/drawing/2014/main" id="{9DEDF1AB-1149-F08F-E87E-1352465B8B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0570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10452698-6DD1-A220-3659-C3A338DC14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20156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542577D8-2689-64D6-B252-F82083C459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95075" y="135117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4709D1B5-2E5C-5525-48B9-3240B6F94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84661" y="1727739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84B34D8A-8F15-C7EB-9E81-7671EE5A11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1562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47F55A73-A394-654B-88C7-792B4B4DB2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1148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B0B7C440-3B55-7D85-25A5-076D5E875C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66066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F2BE4BFD-DFA6-AD50-231A-7899B8A11F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5652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16055ABD-0F09-16FD-F402-9703BFE93CD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30570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4">
            <a:extLst>
              <a:ext uri="{FF2B5EF4-FFF2-40B4-BE49-F238E27FC236}">
                <a16:creationId xmlns:a16="http://schemas.microsoft.com/office/drawing/2014/main" id="{0DBE0D3D-0B70-9B24-7A0B-2D42041CEA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020156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C0794A67-BFE5-F7CA-719F-36768A4EE4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95075" y="3944365"/>
            <a:ext cx="2354091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CFC906E5-95AB-37B5-CDFA-BA3A243B73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84661" y="4341970"/>
            <a:ext cx="2669741" cy="20797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D7C40F4-55A9-D15E-25D2-1E8568C0A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959F3A8-F6CD-96F4-1EC3-339E165DEC3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336D38B-3E2F-BA10-57EE-3DB8E840ED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64DCA6-8AF3-516B-1C92-0DD9C04FE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E9CEF72-F8E2-463E-9FA7-AEC704101F18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C1D48A-F44A-269D-0D9A-6A4D8806897D}"/>
              </a:ext>
            </a:extLst>
          </p:cNvPr>
          <p:cNvSpPr/>
          <p:nvPr/>
        </p:nvSpPr>
        <p:spPr>
          <a:xfrm>
            <a:off x="3266317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9658E36-2959-5F4F-3BC5-4B70C2A5FBD9}"/>
              </a:ext>
            </a:extLst>
          </p:cNvPr>
          <p:cNvSpPr/>
          <p:nvPr/>
        </p:nvSpPr>
        <p:spPr>
          <a:xfrm>
            <a:off x="383620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67CBF34-DABD-C606-BB40-61001CB68FA2}"/>
              </a:ext>
            </a:extLst>
          </p:cNvPr>
          <p:cNvSpPr/>
          <p:nvPr/>
        </p:nvSpPr>
        <p:spPr>
          <a:xfrm>
            <a:off x="6124915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B69E248-9D1C-3A4B-85F7-7C7AD79C851F}"/>
              </a:ext>
            </a:extLst>
          </p:cNvPr>
          <p:cNvSpPr/>
          <p:nvPr/>
        </p:nvSpPr>
        <p:spPr>
          <a:xfrm>
            <a:off x="8959414" y="3864399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6F36C43-2E5F-E055-26F0-EDE3E5321DF8}"/>
              </a:ext>
            </a:extLst>
          </p:cNvPr>
          <p:cNvSpPr/>
          <p:nvPr/>
        </p:nvSpPr>
        <p:spPr>
          <a:xfrm>
            <a:off x="6100816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CD617F2-8D91-BED3-24BA-C3D671394FF3}"/>
              </a:ext>
            </a:extLst>
          </p:cNvPr>
          <p:cNvSpPr/>
          <p:nvPr/>
        </p:nvSpPr>
        <p:spPr>
          <a:xfrm>
            <a:off x="8959414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5402FCF-8DFB-B40E-D805-C5F9F5347DA9}"/>
              </a:ext>
            </a:extLst>
          </p:cNvPr>
          <p:cNvSpPr/>
          <p:nvPr/>
        </p:nvSpPr>
        <p:spPr>
          <a:xfrm>
            <a:off x="383620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3C338A5-4401-FEDA-1106-21784610C357}"/>
              </a:ext>
            </a:extLst>
          </p:cNvPr>
          <p:cNvSpPr/>
          <p:nvPr/>
        </p:nvSpPr>
        <p:spPr>
          <a:xfrm>
            <a:off x="3242217" y="1296131"/>
            <a:ext cx="393192" cy="393192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26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7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+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40CEAB-F7A0-A1AC-282C-7FA263CC8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7100" y="0"/>
            <a:ext cx="61849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1DA23A72-533C-FA8B-4F72-B26B45BDCA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681" y="2143124"/>
            <a:ext cx="5309870" cy="35330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5568568-0C8E-41B2-48C4-3654CE2FA4E7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E9C0E851-CB5C-9796-86C9-60B5E1363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5501027" cy="1150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079F9-5AAA-260E-4EE3-7FCC1D948BD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BFECCD-EEEB-05B6-D1DF-218CBB0CC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203943-14A2-D5BE-2A7D-ACDA32E8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FAF6036-E211-4840-98FE-C156923BAE0F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817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+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D8C473-FED7-2866-3A9C-D40710B23F4B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C40CEAB-F7A0-A1AC-282C-7FA263CC88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50624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3118C03-FBED-2CB6-265C-87BF2E1D8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0146" y="2143124"/>
            <a:ext cx="4924780" cy="35330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0932640-B3C3-D099-2E67-7FA0A97EF613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7A0DF8C-8676-8E83-5E0D-7AEB97E5F1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0145" y="169894"/>
            <a:ext cx="4924780" cy="1191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9A1993-DABF-4779-DFF0-1D1FDA77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5832A6F-239E-4EA1-9D3D-BC1D6361B4E9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8288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4DDE28-5A0F-FD90-990E-886C2E3ED329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oogle Shape;170;p28">
            <a:extLst>
              <a:ext uri="{FF2B5EF4-FFF2-40B4-BE49-F238E27FC236}">
                <a16:creationId xmlns:a16="http://schemas.microsoft.com/office/drawing/2014/main" id="{49630702-6418-6972-DBA4-42CCE41AE1F5}"/>
              </a:ext>
            </a:extLst>
          </p:cNvPr>
          <p:cNvSpPr/>
          <p:nvPr userDrawn="1"/>
        </p:nvSpPr>
        <p:spPr>
          <a:xfrm>
            <a:off x="1" y="5673457"/>
            <a:ext cx="12191999" cy="6856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A8BF0C8-3EEC-7388-A064-D3FA10F073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2715" y="5859730"/>
            <a:ext cx="10614055" cy="288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2614F6-F181-0983-6077-DC0EFDAC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Google Shape;147;p28">
            <a:extLst>
              <a:ext uri="{FF2B5EF4-FFF2-40B4-BE49-F238E27FC236}">
                <a16:creationId xmlns:a16="http://schemas.microsoft.com/office/drawing/2014/main" id="{E8AFF3B0-B84C-2634-D365-C0B935CD9D12}"/>
              </a:ext>
            </a:extLst>
          </p:cNvPr>
          <p:cNvSpPr/>
          <p:nvPr userDrawn="1"/>
        </p:nvSpPr>
        <p:spPr>
          <a:xfrm>
            <a:off x="0" y="-2401"/>
            <a:ext cx="12192000" cy="3266983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4C9843-B835-DA7B-B42B-560C01FCEBEF}"/>
              </a:ext>
            </a:extLst>
          </p:cNvPr>
          <p:cNvSpPr/>
          <p:nvPr userDrawn="1"/>
        </p:nvSpPr>
        <p:spPr>
          <a:xfrm>
            <a:off x="1788657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Google Shape;159;p28">
            <a:extLst>
              <a:ext uri="{FF2B5EF4-FFF2-40B4-BE49-F238E27FC236}">
                <a16:creationId xmlns:a16="http://schemas.microsoft.com/office/drawing/2014/main" id="{ECD9BA65-D84E-8EA0-77BA-5DDC10AAA482}"/>
              </a:ext>
            </a:extLst>
          </p:cNvPr>
          <p:cNvSpPr/>
          <p:nvPr userDrawn="1"/>
        </p:nvSpPr>
        <p:spPr>
          <a:xfrm>
            <a:off x="1880193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6C7F2A-129D-DB21-43AD-25F1540889E5}"/>
              </a:ext>
            </a:extLst>
          </p:cNvPr>
          <p:cNvSpPr/>
          <p:nvPr userDrawn="1"/>
        </p:nvSpPr>
        <p:spPr>
          <a:xfrm>
            <a:off x="5431513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Google Shape;159;p28">
            <a:extLst>
              <a:ext uri="{FF2B5EF4-FFF2-40B4-BE49-F238E27FC236}">
                <a16:creationId xmlns:a16="http://schemas.microsoft.com/office/drawing/2014/main" id="{178BDB8B-98FB-29FD-A239-BC89C7236746}"/>
              </a:ext>
            </a:extLst>
          </p:cNvPr>
          <p:cNvSpPr/>
          <p:nvPr userDrawn="1"/>
        </p:nvSpPr>
        <p:spPr>
          <a:xfrm>
            <a:off x="5523049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0BD62E-A388-8DD6-65E0-F9AB19858640}"/>
              </a:ext>
            </a:extLst>
          </p:cNvPr>
          <p:cNvSpPr/>
          <p:nvPr userDrawn="1"/>
        </p:nvSpPr>
        <p:spPr>
          <a:xfrm>
            <a:off x="9136750" y="2712443"/>
            <a:ext cx="1165041" cy="11650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Google Shape;159;p28">
            <a:extLst>
              <a:ext uri="{FF2B5EF4-FFF2-40B4-BE49-F238E27FC236}">
                <a16:creationId xmlns:a16="http://schemas.microsoft.com/office/drawing/2014/main" id="{9B0EF105-E5E3-D934-6188-BE9345F2F995}"/>
              </a:ext>
            </a:extLst>
          </p:cNvPr>
          <p:cNvSpPr/>
          <p:nvPr userDrawn="1"/>
        </p:nvSpPr>
        <p:spPr>
          <a:xfrm>
            <a:off x="9228286" y="2798379"/>
            <a:ext cx="992025" cy="99316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0" dist="279400" dir="1500000" sx="98000" sy="98000" algn="ctr" rotWithShape="0">
              <a:srgbClr val="262626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0482A8F-94A2-C795-7047-ABD192D4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486" y="1404550"/>
            <a:ext cx="7557026" cy="907132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4732CFC-7CE0-1DC4-406E-47368107EB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715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0731B6C-621A-C01B-B59B-298C34BA8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8156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ECA13E2-F22A-53AC-D26B-E39183946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8156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BB059E9-A703-DAAF-D91E-275BD51C95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3597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08AF3E0-5D6A-99D5-152C-BBDAD9B842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3597" y="4361942"/>
            <a:ext cx="3223173" cy="10915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3757DE-E61E-6527-192F-1587199146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715" y="4022725"/>
            <a:ext cx="3223173" cy="288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C102211-F9AB-76C6-1C06-A752E3F2FD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5850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A5CE147-F723-44A8-722F-D9897C8C1E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456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4FC6F05-35F0-4471-EB4F-D4825E88E1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06820" y="3042847"/>
            <a:ext cx="848762" cy="511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842E3CD-29C2-A327-2520-B5761931D1CF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EB07FC4-C8CA-A728-310D-7A7991FAC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90E033A-56E9-4AC5-935D-43ED6DCB2E15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619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or 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56988BB-6C41-CF73-42F6-DCF3CE39C4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000" y="1778000"/>
            <a:ext cx="5080000" cy="5080000"/>
          </a:xfrm>
          <a:custGeom>
            <a:avLst/>
            <a:gdLst>
              <a:gd name="connsiteX0" fmla="*/ 5080000 w 5080000"/>
              <a:gd name="connsiteY0" fmla="*/ 0 h 5080000"/>
              <a:gd name="connsiteX1" fmla="*/ 5080000 w 5080000"/>
              <a:gd name="connsiteY1" fmla="*/ 5080000 h 5080000"/>
              <a:gd name="connsiteX2" fmla="*/ 0 w 5080000"/>
              <a:gd name="connsiteY2" fmla="*/ 5080000 h 5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0" h="5080000">
                <a:moveTo>
                  <a:pt x="5080000" y="0"/>
                </a:moveTo>
                <a:lnTo>
                  <a:pt x="5080000" y="5080000"/>
                </a:lnTo>
                <a:lnTo>
                  <a:pt x="0" y="5080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069CDA-EC7C-D442-A9B4-62BB72E4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17" y="2215135"/>
            <a:ext cx="5175137" cy="1714764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979665F-84EC-F726-B45A-33C103FD4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17" y="3950651"/>
            <a:ext cx="5175137" cy="9704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8FD528-DC0B-B84F-060E-469002FE0CB6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6E0C0-B2F0-5E6A-EF5C-67600426808C}"/>
              </a:ext>
            </a:extLst>
          </p:cNvPr>
          <p:cNvSpPr>
            <a:spLocks/>
          </p:cNvSpPr>
          <p:nvPr userDrawn="1"/>
        </p:nvSpPr>
        <p:spPr>
          <a:xfrm flipV="1">
            <a:off x="9490145" y="-5652"/>
            <a:ext cx="2701855" cy="2505012"/>
          </a:xfrm>
          <a:custGeom>
            <a:avLst/>
            <a:gdLst>
              <a:gd name="connsiteX0" fmla="*/ 5885879 w 5885878"/>
              <a:gd name="connsiteY0" fmla="*/ 0 h 5457063"/>
              <a:gd name="connsiteX1" fmla="*/ 0 w 5885878"/>
              <a:gd name="connsiteY1" fmla="*/ 5457063 h 5457063"/>
              <a:gd name="connsiteX2" fmla="*/ 5885879 w 5885878"/>
              <a:gd name="connsiteY2" fmla="*/ 5457063 h 5457063"/>
              <a:gd name="connsiteX3" fmla="*/ 5885879 w 5885878"/>
              <a:gd name="connsiteY3" fmla="*/ 0 h 545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5878" h="5457063">
                <a:moveTo>
                  <a:pt x="5885879" y="0"/>
                </a:moveTo>
                <a:lnTo>
                  <a:pt x="0" y="5457063"/>
                </a:lnTo>
                <a:lnTo>
                  <a:pt x="5885879" y="5457063"/>
                </a:lnTo>
                <a:lnTo>
                  <a:pt x="5885879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9800000" scaled="0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>
              <a:solidFill>
                <a:srgbClr val="401444"/>
              </a:solidFill>
            </a:endParaRP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ECAA6B-F30B-40E0-21E2-57E7A6C5C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1134" r="19880"/>
          <a:stretch/>
        </p:blipFill>
        <p:spPr>
          <a:xfrm>
            <a:off x="11475429" y="-3810"/>
            <a:ext cx="716571" cy="701405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E8A634-9563-0603-DFC5-8A67DCCC2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817" y="4578564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7A32EBEA-02F2-4510-ABF8-BA90F6D703E6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62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43EF90-718C-FD77-79C5-3A44CF2DCB42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818F6-E683-368A-AC33-F5EB8E8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BE8B8ED-6251-A2A5-1DF0-3EB41A7BA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388" y="2802876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3BCC09A-F563-BFC8-3D61-54EC3646D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3388" y="1625354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04D62C7-0411-A40D-7B75-2D31786560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3388" y="2476957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5CB7400A-9E5A-0ADD-FFCC-FA8174D685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77144" y="2807495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DD8039-1427-8845-8FA4-9F17C751A2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77144" y="1629973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CE81287-B943-2279-96BB-8DEB3C7650F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077144" y="2481576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2FB7FE3-1248-E3BC-2727-F23C2A024F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7246" y="5135060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72579C-0D74-CFF5-60D0-590255D7B6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7246" y="3957538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8E449A2-EB8D-A126-C3EE-5ED973762C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47246" y="4809141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FD45EE5-33A6-3171-3FDD-B7F8112AE2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064276" y="5131457"/>
            <a:ext cx="3049697" cy="6876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A220099-829D-3744-790F-DE2C344714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64276" y="3953935"/>
            <a:ext cx="3049697" cy="82647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 b="1">
                <a:solidFill>
                  <a:schemeClr val="accent1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0A7B41B-5059-39AB-6BB4-D03F8CC6E47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064276" y="4805538"/>
            <a:ext cx="3049697" cy="32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EBE11-5FB1-DBE8-65AC-1089056F5E2D}"/>
              </a:ext>
            </a:extLst>
          </p:cNvPr>
          <p:cNvSpPr/>
          <p:nvPr userDrawn="1"/>
        </p:nvSpPr>
        <p:spPr>
          <a:xfrm>
            <a:off x="7666182" y="1625354"/>
            <a:ext cx="3972442" cy="4193799"/>
          </a:xfrm>
          <a:prstGeom prst="rect">
            <a:avLst/>
          </a:prstGeom>
          <a:gradFill>
            <a:gsLst>
              <a:gs pos="99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E2969-DB35-BC46-95F4-900F978B8E37}"/>
              </a:ext>
            </a:extLst>
          </p:cNvPr>
          <p:cNvSpPr txBox="1"/>
          <p:nvPr userDrawn="1"/>
        </p:nvSpPr>
        <p:spPr>
          <a:xfrm>
            <a:off x="8065655" y="1950890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0CA2E0A-CF18-6A52-D617-7C9E37DC8EF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2560" y="1737361"/>
            <a:ext cx="3761682" cy="39725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1200" b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BBED577-5FEC-6F51-36EC-F9CC077B7BC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5F11828-A578-F2C0-4EDC-CC41B7ACB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4304FD-7E58-C70E-B03D-E7B849224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FA5DFC32-B691-4587-9E1E-43590E39CA9D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633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D2E75-BBC5-C55E-90D6-7E71E9EE2C3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F86F51-ECFA-AEE0-2113-78654E83CE7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E304D4-7AF8-8431-05D8-9D9EFF6B5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B84E9-1286-17F8-99EA-08F91B2EB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B47C83EC-F9E2-49A9-AB47-9E6FDC81CB59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3734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_step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9D076-D99F-5C3A-22C7-FECFDB0F6F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0932" y="0"/>
            <a:ext cx="4971068" cy="6858000"/>
          </a:xfrm>
          <a:prstGeom prst="rect">
            <a:avLst/>
          </a:prstGeom>
        </p:spPr>
        <p:txBody>
          <a:bodyPr anchor="ctr"/>
          <a:lstStyle>
            <a:lvl1pPr algn="ctr">
              <a:defRPr sz="1600" i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D75A0A-E234-2A43-1B10-E1B662E69A37}"/>
              </a:ext>
            </a:extLst>
          </p:cNvPr>
          <p:cNvGrpSpPr/>
          <p:nvPr userDrawn="1"/>
        </p:nvGrpSpPr>
        <p:grpSpPr>
          <a:xfrm>
            <a:off x="398835" y="4309976"/>
            <a:ext cx="693916" cy="693915"/>
            <a:chOff x="1508290" y="3514115"/>
            <a:chExt cx="1440258" cy="1440255"/>
          </a:xfrm>
        </p:grpSpPr>
        <p:sp>
          <p:nvSpPr>
            <p:cNvPr id="12" name="1">
              <a:extLst>
                <a:ext uri="{FF2B5EF4-FFF2-40B4-BE49-F238E27FC236}">
                  <a16:creationId xmlns:a16="http://schemas.microsoft.com/office/drawing/2014/main" id="{FE483130-A106-5DB6-B740-AE31A4457EBF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73A90220-C9B5-759A-302C-41DAD0590947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D9578-1A3C-AE4A-1397-CF81AAADD622}"/>
              </a:ext>
            </a:extLst>
          </p:cNvPr>
          <p:cNvGrpSpPr/>
          <p:nvPr userDrawn="1"/>
        </p:nvGrpSpPr>
        <p:grpSpPr>
          <a:xfrm>
            <a:off x="398835" y="1498700"/>
            <a:ext cx="693916" cy="693915"/>
            <a:chOff x="1508290" y="3514115"/>
            <a:chExt cx="1440258" cy="1440255"/>
          </a:xfrm>
        </p:grpSpPr>
        <p:sp>
          <p:nvSpPr>
            <p:cNvPr id="15" name="1">
              <a:extLst>
                <a:ext uri="{FF2B5EF4-FFF2-40B4-BE49-F238E27FC236}">
                  <a16:creationId xmlns:a16="http://schemas.microsoft.com/office/drawing/2014/main" id="{98468E30-3691-71D0-59B6-2378E4E84F65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4AFC7AD9-C3D4-326A-3006-84116038205E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A549A6-5DF8-9A1E-BEF2-DA145AD5E6B0}"/>
              </a:ext>
            </a:extLst>
          </p:cNvPr>
          <p:cNvGrpSpPr/>
          <p:nvPr userDrawn="1"/>
        </p:nvGrpSpPr>
        <p:grpSpPr>
          <a:xfrm>
            <a:off x="398835" y="2435792"/>
            <a:ext cx="693916" cy="693915"/>
            <a:chOff x="1508290" y="3514115"/>
            <a:chExt cx="1440258" cy="1440255"/>
          </a:xfrm>
        </p:grpSpPr>
        <p:sp>
          <p:nvSpPr>
            <p:cNvPr id="18" name="1">
              <a:extLst>
                <a:ext uri="{FF2B5EF4-FFF2-40B4-BE49-F238E27FC236}">
                  <a16:creationId xmlns:a16="http://schemas.microsoft.com/office/drawing/2014/main" id="{E3BD34B3-269C-8224-F484-B56CF59676CA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377DB41A-550A-62D6-03E5-661E62503BF0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9F9612-65B3-5B55-D3D0-722AB28FC662}"/>
              </a:ext>
            </a:extLst>
          </p:cNvPr>
          <p:cNvGrpSpPr/>
          <p:nvPr userDrawn="1"/>
        </p:nvGrpSpPr>
        <p:grpSpPr>
          <a:xfrm>
            <a:off x="398835" y="3372884"/>
            <a:ext cx="693916" cy="693915"/>
            <a:chOff x="1508290" y="3514115"/>
            <a:chExt cx="1440258" cy="1440255"/>
          </a:xfrm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DB2B208F-6CDF-A96B-70C9-7B3ACFE724EC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EA66F189-DC7F-0C64-C4D5-B16321BEEAEB}"/>
                </a:ext>
              </a:extLst>
            </p:cNvPr>
            <p:cNvSpPr/>
            <p:nvPr/>
          </p:nvSpPr>
          <p:spPr>
            <a:xfrm>
              <a:off x="1648799" y="3654623"/>
              <a:ext cx="1159235" cy="115923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417878-15DF-1895-EFAA-6E6B11982556}"/>
              </a:ext>
            </a:extLst>
          </p:cNvPr>
          <p:cNvGrpSpPr/>
          <p:nvPr userDrawn="1"/>
        </p:nvGrpSpPr>
        <p:grpSpPr>
          <a:xfrm>
            <a:off x="398835" y="5247069"/>
            <a:ext cx="693916" cy="693915"/>
            <a:chOff x="1508290" y="3514115"/>
            <a:chExt cx="1440258" cy="1440255"/>
          </a:xfrm>
        </p:grpSpPr>
        <p:sp>
          <p:nvSpPr>
            <p:cNvPr id="24" name="1">
              <a:extLst>
                <a:ext uri="{FF2B5EF4-FFF2-40B4-BE49-F238E27FC236}">
                  <a16:creationId xmlns:a16="http://schemas.microsoft.com/office/drawing/2014/main" id="{4500524F-4A65-9903-9FC1-FFE5159E0B04}"/>
                </a:ext>
              </a:extLst>
            </p:cNvPr>
            <p:cNvSpPr/>
            <p:nvPr/>
          </p:nvSpPr>
          <p:spPr>
            <a:xfrm>
              <a:off x="1508290" y="3514115"/>
              <a:ext cx="1440258" cy="1440255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  <a:tileRect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/>
              <a:endParaRPr/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0B529203-83EF-6210-3D87-B0CC114E31C7}"/>
                </a:ext>
              </a:extLst>
            </p:cNvPr>
            <p:cNvSpPr/>
            <p:nvPr/>
          </p:nvSpPr>
          <p:spPr>
            <a:xfrm>
              <a:off x="1648799" y="3654624"/>
              <a:ext cx="1159235" cy="115923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22846">
                  <a:srgbClr val="FFFFFF"/>
                </a:gs>
                <a:gs pos="67415">
                  <a:srgbClr val="E6EAEB"/>
                </a:gs>
                <a:gs pos="99960">
                  <a:srgbClr val="CDD5D8"/>
                </a:gs>
                <a:gs pos="100000">
                  <a:srgbClr val="CDD5D8"/>
                </a:gs>
              </a:gsLst>
              <a:lin ang="2159772"/>
            </a:gradFill>
            <a:ln>
              <a:solidFill>
                <a:srgbClr val="FFFFFF"/>
              </a:solidFill>
              <a:miter lim="8000"/>
            </a:ln>
            <a:effectLst/>
          </p:spPr>
          <p:txBody>
            <a:bodyPr lIns="45719" rIns="45719" anchor="ctr"/>
            <a:lstStyle/>
            <a:p>
              <a:pPr algn="ctr">
                <a:defRPr>
                  <a:solidFill>
                    <a:srgbClr val="A9E800"/>
                  </a:solidFill>
                  <a:latin typeface="Avenir"/>
                  <a:ea typeface="Avenir"/>
                  <a:cs typeface="Avenir"/>
                  <a:sym typeface="Avenir Roman"/>
                </a:defRPr>
              </a:pPr>
              <a:endParaRPr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6D5AB5-053D-675A-7CB3-F50D88D30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7062" y="1592523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CF9EC6-289F-29F9-0709-3D38CE459F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7062" y="2532331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DA12368-345F-F96A-CABC-FA1EF291E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7062" y="3472139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07EC17B6-AC9C-68F5-ABB3-46E05E780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7062" y="4411947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FDCAEF0-162B-2E29-DBA3-1A34F6A63B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7062" y="5351754"/>
            <a:ext cx="5111818" cy="48454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1AC0569-1E44-9A7E-49D0-0A1223EB0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610" y="1597285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8AD14874-87D2-12FA-99D3-F62097FC69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610" y="2532331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0C334D98-C3CE-4555-DF99-74D12CDB36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610" y="3466443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B8D02985-E2BD-65FB-0DA2-44CE484A27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610" y="4415307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048A200D-BA46-AAD0-5DAF-E42B5325F6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610" y="5351754"/>
            <a:ext cx="455290" cy="484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defRPr>
            </a:lvl1pPr>
            <a:lvl2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A60FBAED-A888-5D34-000B-FFE9A99FFEE9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426BB8E-514F-AEFE-9BF0-AAC62851E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6588147" cy="1154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099B47-417B-3F62-72B2-4D99FE061648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3CCC64-B53F-3CF1-C316-43DA814BD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92C273-C4D9-4525-847E-8227B5C3A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77F3378-9776-4FFE-B511-AD88502A80E0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53115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6ECF5E-C035-DE33-9B1A-B4B831A0773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5A8975-8B46-32E8-701E-D84A29722CF1}"/>
              </a:ext>
            </a:extLst>
          </p:cNvPr>
          <p:cNvCxnSpPr>
            <a:cxnSpLocks/>
          </p:cNvCxnSpPr>
          <p:nvPr userDrawn="1"/>
        </p:nvCxnSpPr>
        <p:spPr>
          <a:xfrm>
            <a:off x="774700" y="2879725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BDF028-52DC-FDD7-8F95-93342E5D297F}"/>
              </a:ext>
            </a:extLst>
          </p:cNvPr>
          <p:cNvCxnSpPr>
            <a:cxnSpLocks/>
          </p:cNvCxnSpPr>
          <p:nvPr userDrawn="1"/>
        </p:nvCxnSpPr>
        <p:spPr>
          <a:xfrm>
            <a:off x="774700" y="377825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CA65BF-CC03-84D4-4429-6EDC337124B9}"/>
              </a:ext>
            </a:extLst>
          </p:cNvPr>
          <p:cNvCxnSpPr>
            <a:cxnSpLocks/>
          </p:cNvCxnSpPr>
          <p:nvPr userDrawn="1"/>
        </p:nvCxnSpPr>
        <p:spPr>
          <a:xfrm>
            <a:off x="774700" y="4676775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F08BC0-5354-4C5B-4F9B-B8DD9B18853D}"/>
              </a:ext>
            </a:extLst>
          </p:cNvPr>
          <p:cNvCxnSpPr>
            <a:cxnSpLocks/>
          </p:cNvCxnSpPr>
          <p:nvPr userDrawn="1"/>
        </p:nvCxnSpPr>
        <p:spPr>
          <a:xfrm>
            <a:off x="774700" y="557530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3C709B-BDEC-912E-4A2D-F2F7B3D7A1C2}"/>
              </a:ext>
            </a:extLst>
          </p:cNvPr>
          <p:cNvCxnSpPr>
            <a:cxnSpLocks/>
          </p:cNvCxnSpPr>
          <p:nvPr userDrawn="1"/>
        </p:nvCxnSpPr>
        <p:spPr>
          <a:xfrm>
            <a:off x="774700" y="1981200"/>
            <a:ext cx="10067205" cy="0"/>
          </a:xfrm>
          <a:prstGeom prst="line">
            <a:avLst/>
          </a:prstGeom>
          <a:ln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E4421-BC9D-BCD9-EC8D-499E985FD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1541350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A061D290-32DA-A916-CAE6-B6A948E406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00" y="2283026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2B41E5C-81E5-C47D-7009-AA332D2755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100" y="4976671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5F97849-5AB6-534B-4979-58644E3375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100" y="4078790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3B68F42-16AC-2667-9665-D799C8A26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100" y="3180908"/>
            <a:ext cx="4665663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137FBA-9737-8345-1651-EBDE8CED0E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7550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EA34272-2F54-D334-D6FB-0F9B1AB391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7550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0A45FF7-0BB3-0246-2D39-02425DFF23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550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D2D25F-0580-12DD-9473-9B5EF85CD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87550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B0B9C58-F145-3AF6-8AE5-E2934EBB14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7476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A76D583-1B60-8761-14C2-D02E070CBA7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7476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FF82A59-DF73-4076-FE90-DE9FD516A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7476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359728F-6AEA-8636-1AEA-8039E086EC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57476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A1EBF990-DC45-0625-B954-3FC351E49D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6243" y="2283026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1421FCA0-F6BB-03E6-9529-4658CA4766A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6243" y="4976671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724B683-050D-6FF0-EC4A-D12AAEFE29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76243" y="4078790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9FF2A16F-FC6F-90D7-8892-67EA4A1D27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76243" y="3180908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31B96AC3-D7F5-02FE-698D-2E8E73ED86E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78676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D9256A6D-0174-5CDF-853B-4CE975E451E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7935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4948094-3740-477A-BA57-EDBFEC7881C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77194" y="1541350"/>
            <a:ext cx="1304166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3555B6A-3473-BC9C-2486-8A576B912FE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7550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B87F2B3A-CA23-6988-83A1-E37FF7F9A1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57476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F03EE186-E71E-ABC1-18A3-EEADDB58393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6243" y="5711992"/>
            <a:ext cx="1306598" cy="252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Calibri Light" panose="020F0302020204030204" pitchFamily="34" charset="0"/>
                <a:ea typeface="Open Sans bold" panose="020B08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DB1A0979-CB80-960B-C10C-C99E4AF1AE09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24CD-09F5-9672-2C41-DEC55303E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25C6145-1DF1-D4B2-BBEA-8DF069DE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CF01A9-3FEE-5702-FCAA-6EDDF2147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70D2039E-748B-42D8-99A9-BB00E4519EDB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074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6FE092-2EDE-B4D0-CC6C-6F1EB040AEDA}"/>
              </a:ext>
            </a:extLst>
          </p:cNvPr>
          <p:cNvSpPr/>
          <p:nvPr userDrawn="1"/>
        </p:nvSpPr>
        <p:spPr>
          <a:xfrm>
            <a:off x="0" y="3459480"/>
            <a:ext cx="12192000" cy="2618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87049-D88E-5ED9-BAB5-0AC3089EF3E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D91DD3-CD1E-0913-E54C-D45F0DCC5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235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72A86BB-B1FC-B6BA-8129-C880015F9E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1193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04E3E6E-B788-5AA8-24F3-1D1AA41155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1513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B42D59E-6462-7852-1DB5-54AE39121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1094" y="2350688"/>
            <a:ext cx="2367917" cy="85422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24368A7-E057-323D-9452-110C82A684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352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5F41C7A-B238-B246-EE62-F412BD23F3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411932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44F795-B1E0-327D-BE22-902F801804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4261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BB4343D-EAAD-6E1D-D742-90F2BEECA2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13841" y="3662886"/>
            <a:ext cx="2367917" cy="21796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182880" indent="-182880" algn="ctr">
              <a:lnSpc>
                <a:spcPct val="100000"/>
              </a:lnSpc>
              <a:buFont typeface="+mj-lt"/>
              <a:buAutoNum type="arabicPeriod"/>
              <a:defRPr sz="1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1A2DE1A-3836-2E96-230A-3858DCBDB7B5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D0C7D-FECE-06D2-58BC-8FDAC7206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BB2F663-DC81-C0E7-3969-ECF04E70C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90A283-6D19-111B-3865-A43881569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E98889A-A804-43A6-B88F-641401835EED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11D8E1-3D1D-2DF4-5790-50A2778C9674}"/>
              </a:ext>
            </a:extLst>
          </p:cNvPr>
          <p:cNvSpPr/>
          <p:nvPr userDrawn="1"/>
        </p:nvSpPr>
        <p:spPr>
          <a:xfrm>
            <a:off x="1373370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89B80C-F42E-924A-D490-476A988BD795}"/>
              </a:ext>
            </a:extLst>
          </p:cNvPr>
          <p:cNvSpPr/>
          <p:nvPr userDrawn="1"/>
        </p:nvSpPr>
        <p:spPr>
          <a:xfrm>
            <a:off x="4211472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C1BA59-5E8D-F7EE-CC6E-9601EB2E9F5F}"/>
              </a:ext>
            </a:extLst>
          </p:cNvPr>
          <p:cNvSpPr/>
          <p:nvPr userDrawn="1"/>
        </p:nvSpPr>
        <p:spPr>
          <a:xfrm>
            <a:off x="9839923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5956A2-524A-5B07-441B-DAD25B9098AA}"/>
              </a:ext>
            </a:extLst>
          </p:cNvPr>
          <p:cNvSpPr/>
          <p:nvPr userDrawn="1"/>
        </p:nvSpPr>
        <p:spPr>
          <a:xfrm>
            <a:off x="6991939" y="1433404"/>
            <a:ext cx="766219" cy="766219"/>
          </a:xfrm>
          <a:prstGeom prst="ellipse">
            <a:avLst/>
          </a:prstGeom>
          <a:solidFill>
            <a:schemeClr val="bg1"/>
          </a:solidFill>
          <a:ln w="381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7764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D92B3232-385B-C7EF-D69E-CDA5F462F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4"/>
          <a:stretch/>
        </p:blipFill>
        <p:spPr>
          <a:xfrm>
            <a:off x="-8972" y="0"/>
            <a:ext cx="57749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535BB-A539-71BA-C9DA-6B0181A46652}"/>
              </a:ext>
            </a:extLst>
          </p:cNvPr>
          <p:cNvSpPr/>
          <p:nvPr userDrawn="1"/>
        </p:nvSpPr>
        <p:spPr>
          <a:xfrm>
            <a:off x="5518150" y="717550"/>
            <a:ext cx="6070600" cy="542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8812DF-B600-E562-C09B-39E7B0169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015" y="2536601"/>
            <a:ext cx="5161550" cy="66006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2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Thanks!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557F65-BD4A-1E6E-8B33-74A2E650E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063" y="3998720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2C4FF2F-6068-AD26-7389-1CBDFDECB8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1063" y="3689549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5B40E791-BCF6-8036-4683-949D9E1C4C78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+mj-lt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+mj-lt"/>
              </a:rPr>
              <a:t>. All rights reserved.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D1B7F840-F4C4-1290-48D9-E7E62FDA9C70}"/>
              </a:ext>
            </a:extLst>
          </p:cNvPr>
          <p:cNvSpPr txBox="1">
            <a:spLocks/>
          </p:cNvSpPr>
          <p:nvPr userDrawn="1"/>
        </p:nvSpPr>
        <p:spPr>
          <a:xfrm>
            <a:off x="5636481" y="5713800"/>
            <a:ext cx="241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www.mastechinfotrellis.com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472B3A3-FE8E-7EAB-60E9-A13052662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6821" y="925921"/>
            <a:ext cx="1921449" cy="445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96643-56F5-F7AB-F591-BD16CA2565BE}"/>
              </a:ext>
            </a:extLst>
          </p:cNvPr>
          <p:cNvSpPr/>
          <p:nvPr userDrawn="1"/>
        </p:nvSpPr>
        <p:spPr>
          <a:xfrm flipV="1">
            <a:off x="11489306" y="1918369"/>
            <a:ext cx="228600" cy="3021262"/>
          </a:xfrm>
          <a:prstGeom prst="rect">
            <a:avLst/>
          </a:prstGeom>
          <a:gradFill flip="none" rotWithShape="1">
            <a:gsLst>
              <a:gs pos="100000">
                <a:srgbClr val="FCA311">
                  <a:alpha val="96000"/>
                </a:srgbClr>
              </a:gs>
              <a:gs pos="1399">
                <a:srgbClr val="14213D"/>
              </a:gs>
              <a:gs pos="65000">
                <a:srgbClr val="647AA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85589-8800-8EE1-456A-D0CB29C26FD1}"/>
              </a:ext>
            </a:extLst>
          </p:cNvPr>
          <p:cNvGrpSpPr/>
          <p:nvPr userDrawn="1"/>
        </p:nvGrpSpPr>
        <p:grpSpPr>
          <a:xfrm>
            <a:off x="10539963" y="5721382"/>
            <a:ext cx="858036" cy="221195"/>
            <a:chOff x="10539963" y="5721382"/>
            <a:chExt cx="858036" cy="221195"/>
          </a:xfrm>
        </p:grpSpPr>
        <p:pic>
          <p:nvPicPr>
            <p:cNvPr id="7" name="Graphic 6">
              <a:hlinkClick r:id="rId6"/>
              <a:extLst>
                <a:ext uri="{FF2B5EF4-FFF2-40B4-BE49-F238E27FC236}">
                  <a16:creationId xmlns:a16="http://schemas.microsoft.com/office/drawing/2014/main" id="{D25E415E-BE1E-14D7-CD0E-A4FE9787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39963" y="5721382"/>
              <a:ext cx="221195" cy="221195"/>
            </a:xfrm>
            <a:prstGeom prst="rect">
              <a:avLst/>
            </a:prstGeom>
          </p:spPr>
        </p:pic>
        <p:pic>
          <p:nvPicPr>
            <p:cNvPr id="8" name="Graphic 7">
              <a:hlinkClick r:id="rId9"/>
              <a:extLst>
                <a:ext uri="{FF2B5EF4-FFF2-40B4-BE49-F238E27FC236}">
                  <a16:creationId xmlns:a16="http://schemas.microsoft.com/office/drawing/2014/main" id="{2783FF3E-4450-CEBF-59EE-8E6C7822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92587" y="5731577"/>
              <a:ext cx="205412" cy="2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559452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A98FF9-B709-FE18-C528-D0EF47FA5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18812DF-B600-E562-C09B-39E7B0169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015" y="1761802"/>
            <a:ext cx="5161550" cy="660063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Thanks!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435CE-E6DB-4768-22EF-8AFE985B1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1063" y="3095201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0745E0-5332-489F-682C-88D7C831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1063" y="2786030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EB2D317-A039-B65C-6D06-BD0B0ACECA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61063" y="4076075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B2E91B3-65CA-0ADD-CA11-7819DC9F52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1063" y="3766904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3E45771-66EA-3699-C0A3-C846451C91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1063" y="5047625"/>
            <a:ext cx="5191125" cy="3435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053C1A1-B5E0-05F2-2459-B0EB18B1DC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1063" y="4738454"/>
            <a:ext cx="5191125" cy="3905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2pPr>
            <a:lvl3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3pPr>
            <a:lvl4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4pPr>
            <a:lvl5pPr>
              <a:defRPr>
                <a:latin typeface="Poppins" panose="00000500000000000000" pitchFamily="50" charset="0"/>
                <a:cs typeface="Poppins" panose="00000500000000000000" pitchFamily="50" charset="0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01B978E-6DE7-BE9B-674E-D783CC6903B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49" name="TextBox 48">
            <a:hlinkClick r:id="rId3"/>
            <a:extLst>
              <a:ext uri="{FF2B5EF4-FFF2-40B4-BE49-F238E27FC236}">
                <a16:creationId xmlns:a16="http://schemas.microsoft.com/office/drawing/2014/main" id="{E520AF37-C90F-455C-D017-180D7B2FCAE3}"/>
              </a:ext>
            </a:extLst>
          </p:cNvPr>
          <p:cNvSpPr txBox="1">
            <a:spLocks/>
          </p:cNvSpPr>
          <p:nvPr/>
        </p:nvSpPr>
        <p:spPr>
          <a:xfrm>
            <a:off x="4889235" y="6513463"/>
            <a:ext cx="241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www.mastechinfotrellis.com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1D4DA37-17B8-12EC-DD10-5B4F1010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5525" y="304628"/>
            <a:ext cx="1974056" cy="4578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9AACA5-8F74-080F-2B95-3C60851217DF}"/>
              </a:ext>
            </a:extLst>
          </p:cNvPr>
          <p:cNvGrpSpPr/>
          <p:nvPr userDrawn="1"/>
        </p:nvGrpSpPr>
        <p:grpSpPr>
          <a:xfrm>
            <a:off x="11021274" y="6493296"/>
            <a:ext cx="868307" cy="221195"/>
            <a:chOff x="11021274" y="6493296"/>
            <a:chExt cx="868307" cy="221195"/>
          </a:xfrm>
        </p:grpSpPr>
        <p:pic>
          <p:nvPicPr>
            <p:cNvPr id="5" name="Graphic 4">
              <a:hlinkClick r:id="rId6"/>
              <a:extLst>
                <a:ext uri="{FF2B5EF4-FFF2-40B4-BE49-F238E27FC236}">
                  <a16:creationId xmlns:a16="http://schemas.microsoft.com/office/drawing/2014/main" id="{60453BD7-ECAC-B20E-125D-69A40320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021274" y="6493296"/>
              <a:ext cx="221195" cy="221195"/>
            </a:xfrm>
            <a:prstGeom prst="rect">
              <a:avLst/>
            </a:prstGeom>
          </p:spPr>
        </p:pic>
        <p:pic>
          <p:nvPicPr>
            <p:cNvPr id="7" name="Graphic 6">
              <a:hlinkClick r:id="rId9"/>
              <a:extLst>
                <a:ext uri="{FF2B5EF4-FFF2-40B4-BE49-F238E27FC236}">
                  <a16:creationId xmlns:a16="http://schemas.microsoft.com/office/drawing/2014/main" id="{3AED5F6F-9FCE-5AE8-3708-B7D44E3FF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84169" y="6503491"/>
              <a:ext cx="205412" cy="21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086238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idge with lights at night&#10;&#10;Description automatically generated with low confidence">
            <a:extLst>
              <a:ext uri="{FF2B5EF4-FFF2-40B4-BE49-F238E27FC236}">
                <a16:creationId xmlns:a16="http://schemas.microsoft.com/office/drawing/2014/main" id="{EFCABCE8-22BC-AD07-EFDF-A1EFD53887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47C1AB-6C01-1D71-9EF5-4CA5B3715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ECC95-800A-598F-D8B5-13A90FB8F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9" y="2359518"/>
            <a:ext cx="9144001" cy="213896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200" b="1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IN"/>
              <a:t>Appendix 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3FE5F60C-196F-E4FA-E5E6-B9418D083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66803"/>
            <a:ext cx="1605280" cy="159629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5DD527-C3D0-B35C-91C4-8AA8DEE8DEAD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chemeClr val="bg1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chemeClr val="bg1"/>
                </a:solidFill>
                <a:latin typeface="+mj-lt"/>
              </a:rPr>
              <a:t>InfoTrellis</a:t>
            </a:r>
            <a:r>
              <a:rPr lang="en-US" sz="700">
                <a:solidFill>
                  <a:schemeClr val="bg1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1BDC2-FFB1-B4C4-1AD9-B34A57BF5DF3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5BDC-6589-147C-9E97-941070B5C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6EDA8B-96B5-A8E4-8281-D6FD96700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99FF1BD2-94D9-4B71-B601-F6F0DE57DD78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9398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ing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F1EF6856-C6CE-D0B1-681E-ABC87BE10D6E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3" name="Rectangle: Top Corners Rounded 9">
            <a:extLst>
              <a:ext uri="{FF2B5EF4-FFF2-40B4-BE49-F238E27FC236}">
                <a16:creationId xmlns:a16="http://schemas.microsoft.com/office/drawing/2014/main" id="{3B5ACD83-983F-3A22-C226-C716FD5FEA48}"/>
              </a:ext>
            </a:extLst>
          </p:cNvPr>
          <p:cNvSpPr/>
          <p:nvPr userDrawn="1"/>
        </p:nvSpPr>
        <p:spPr>
          <a:xfrm flipV="1">
            <a:off x="388216" y="1497869"/>
            <a:ext cx="2619016" cy="1135978"/>
          </a:xfrm>
          <a:prstGeom prst="round2SameRect">
            <a:avLst>
              <a:gd name="adj1" fmla="val 42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B07BBD4-E1FD-833F-1068-A58B2E6077B0}"/>
              </a:ext>
            </a:extLst>
          </p:cNvPr>
          <p:cNvSpPr txBox="1">
            <a:spLocks/>
          </p:cNvSpPr>
          <p:nvPr userDrawn="1"/>
        </p:nvSpPr>
        <p:spPr>
          <a:xfrm>
            <a:off x="388216" y="1574666"/>
            <a:ext cx="2619016" cy="10766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200" b="0" kern="1200">
                <a:solidFill>
                  <a:srgbClr val="333333"/>
                </a:solidFill>
                <a:latin typeface="Opan sans"/>
                <a:ea typeface="Open Sans SemiBold" pitchFamily="2" charset="0"/>
                <a:cs typeface="Open Sans SemiBold" pitchFamily="2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 b="0" kern="1200">
                <a:solidFill>
                  <a:srgbClr val="333333"/>
                </a:solidFill>
                <a:latin typeface="Opan sans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DF26E0-4432-B880-FD01-A0AA21DDE2D2}"/>
              </a:ext>
            </a:extLst>
          </p:cNvPr>
          <p:cNvSpPr txBox="1">
            <a:spLocks/>
          </p:cNvSpPr>
          <p:nvPr userDrawn="1"/>
        </p:nvSpPr>
        <p:spPr>
          <a:xfrm>
            <a:off x="388216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: Top Corners Rounded 14">
            <a:extLst>
              <a:ext uri="{FF2B5EF4-FFF2-40B4-BE49-F238E27FC236}">
                <a16:creationId xmlns:a16="http://schemas.microsoft.com/office/drawing/2014/main" id="{D4BC9F3F-952F-CEBC-872B-E416FE718213}"/>
              </a:ext>
            </a:extLst>
          </p:cNvPr>
          <p:cNvSpPr/>
          <p:nvPr userDrawn="1"/>
        </p:nvSpPr>
        <p:spPr>
          <a:xfrm flipV="1">
            <a:off x="3322806" y="1497868"/>
            <a:ext cx="2619016" cy="1135977"/>
          </a:xfrm>
          <a:prstGeom prst="round2SameRect">
            <a:avLst>
              <a:gd name="adj1" fmla="val 3922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355CCD-E267-2226-C458-338D5B9CEA6D}"/>
              </a:ext>
            </a:extLst>
          </p:cNvPr>
          <p:cNvSpPr txBox="1">
            <a:spLocks/>
          </p:cNvSpPr>
          <p:nvPr userDrawn="1"/>
        </p:nvSpPr>
        <p:spPr>
          <a:xfrm>
            <a:off x="3322806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: Top Corners Rounded 17">
            <a:extLst>
              <a:ext uri="{FF2B5EF4-FFF2-40B4-BE49-F238E27FC236}">
                <a16:creationId xmlns:a16="http://schemas.microsoft.com/office/drawing/2014/main" id="{6E0E4430-D7A8-9294-46A6-366953316374}"/>
              </a:ext>
            </a:extLst>
          </p:cNvPr>
          <p:cNvSpPr/>
          <p:nvPr userDrawn="1"/>
        </p:nvSpPr>
        <p:spPr>
          <a:xfrm flipV="1">
            <a:off x="6257395" y="1497868"/>
            <a:ext cx="2619016" cy="1135977"/>
          </a:xfrm>
          <a:prstGeom prst="round2SameRect">
            <a:avLst>
              <a:gd name="adj1" fmla="val 66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FE90E2-4DDB-C54D-C3A8-41063285157B}"/>
              </a:ext>
            </a:extLst>
          </p:cNvPr>
          <p:cNvSpPr txBox="1">
            <a:spLocks/>
          </p:cNvSpPr>
          <p:nvPr userDrawn="1"/>
        </p:nvSpPr>
        <p:spPr>
          <a:xfrm>
            <a:off x="6257395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51" name="Rectangle: Top Corners Rounded 20">
            <a:extLst>
              <a:ext uri="{FF2B5EF4-FFF2-40B4-BE49-F238E27FC236}">
                <a16:creationId xmlns:a16="http://schemas.microsoft.com/office/drawing/2014/main" id="{8C8CEA68-1355-9FB1-6F83-F38FC40755CE}"/>
              </a:ext>
            </a:extLst>
          </p:cNvPr>
          <p:cNvSpPr/>
          <p:nvPr userDrawn="1"/>
        </p:nvSpPr>
        <p:spPr>
          <a:xfrm flipV="1">
            <a:off x="388216" y="3283623"/>
            <a:ext cx="2619016" cy="1135977"/>
          </a:xfrm>
          <a:prstGeom prst="round2SameRect">
            <a:avLst>
              <a:gd name="adj1" fmla="val 4593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5478BBA-B6EF-5658-20DF-8C779517FC4F}"/>
              </a:ext>
            </a:extLst>
          </p:cNvPr>
          <p:cNvSpPr txBox="1">
            <a:spLocks/>
          </p:cNvSpPr>
          <p:nvPr userDrawn="1"/>
        </p:nvSpPr>
        <p:spPr>
          <a:xfrm>
            <a:off x="388216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Rectangle: Top Corners Rounded 23">
            <a:extLst>
              <a:ext uri="{FF2B5EF4-FFF2-40B4-BE49-F238E27FC236}">
                <a16:creationId xmlns:a16="http://schemas.microsoft.com/office/drawing/2014/main" id="{1FE2DBAF-2C0A-5643-E2A6-9E58693E9479}"/>
              </a:ext>
            </a:extLst>
          </p:cNvPr>
          <p:cNvSpPr/>
          <p:nvPr userDrawn="1"/>
        </p:nvSpPr>
        <p:spPr>
          <a:xfrm flipV="1">
            <a:off x="3322806" y="328362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E01A118-A040-A2BB-D561-D3D578F9A758}"/>
              </a:ext>
            </a:extLst>
          </p:cNvPr>
          <p:cNvSpPr txBox="1">
            <a:spLocks/>
          </p:cNvSpPr>
          <p:nvPr userDrawn="1"/>
        </p:nvSpPr>
        <p:spPr>
          <a:xfrm>
            <a:off x="3322806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Rectangle: Top Corners Rounded 26">
            <a:extLst>
              <a:ext uri="{FF2B5EF4-FFF2-40B4-BE49-F238E27FC236}">
                <a16:creationId xmlns:a16="http://schemas.microsoft.com/office/drawing/2014/main" id="{4AA7C88C-EE18-2A2F-AC58-FD9EB58EB35D}"/>
              </a:ext>
            </a:extLst>
          </p:cNvPr>
          <p:cNvSpPr/>
          <p:nvPr userDrawn="1"/>
        </p:nvSpPr>
        <p:spPr>
          <a:xfrm flipV="1">
            <a:off x="6257395" y="3283623"/>
            <a:ext cx="2619016" cy="1135977"/>
          </a:xfrm>
          <a:prstGeom prst="round2SameRect">
            <a:avLst>
              <a:gd name="adj1" fmla="val 45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FBEFCF7-C7FC-3A74-7836-60264268B826}"/>
              </a:ext>
            </a:extLst>
          </p:cNvPr>
          <p:cNvSpPr txBox="1">
            <a:spLocks/>
          </p:cNvSpPr>
          <p:nvPr userDrawn="1"/>
        </p:nvSpPr>
        <p:spPr>
          <a:xfrm>
            <a:off x="6257395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angle: Top Corners Rounded 32">
            <a:extLst>
              <a:ext uri="{FF2B5EF4-FFF2-40B4-BE49-F238E27FC236}">
                <a16:creationId xmlns:a16="http://schemas.microsoft.com/office/drawing/2014/main" id="{70002787-99DD-F2BB-1B4B-6E70611E72A2}"/>
              </a:ext>
            </a:extLst>
          </p:cNvPr>
          <p:cNvSpPr/>
          <p:nvPr userDrawn="1"/>
        </p:nvSpPr>
        <p:spPr>
          <a:xfrm flipV="1">
            <a:off x="9191984" y="1497868"/>
            <a:ext cx="2619016" cy="1135977"/>
          </a:xfrm>
          <a:prstGeom prst="round2SameRect">
            <a:avLst>
              <a:gd name="adj1" fmla="val 616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A74967C-065F-A11C-3371-6AA50E118870}"/>
              </a:ext>
            </a:extLst>
          </p:cNvPr>
          <p:cNvSpPr txBox="1">
            <a:spLocks/>
          </p:cNvSpPr>
          <p:nvPr userDrawn="1"/>
        </p:nvSpPr>
        <p:spPr>
          <a:xfrm>
            <a:off x="9191984" y="1100059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Rectangle: Top Corners Rounded 35">
            <a:extLst>
              <a:ext uri="{FF2B5EF4-FFF2-40B4-BE49-F238E27FC236}">
                <a16:creationId xmlns:a16="http://schemas.microsoft.com/office/drawing/2014/main" id="{86CADF19-3EAD-74D3-ED6E-F5FB920F5F9C}"/>
              </a:ext>
            </a:extLst>
          </p:cNvPr>
          <p:cNvSpPr/>
          <p:nvPr userDrawn="1"/>
        </p:nvSpPr>
        <p:spPr>
          <a:xfrm flipV="1">
            <a:off x="9191984" y="3283623"/>
            <a:ext cx="2619016" cy="1135977"/>
          </a:xfrm>
          <a:prstGeom prst="round2SameRect">
            <a:avLst>
              <a:gd name="adj1" fmla="val 47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0828492-A3B8-308A-CD6D-B07DFBEB1FAB}"/>
              </a:ext>
            </a:extLst>
          </p:cNvPr>
          <p:cNvSpPr txBox="1">
            <a:spLocks/>
          </p:cNvSpPr>
          <p:nvPr userDrawn="1"/>
        </p:nvSpPr>
        <p:spPr>
          <a:xfrm>
            <a:off x="9191984" y="288581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Rectangle: Top Corners Rounded 38">
            <a:extLst>
              <a:ext uri="{FF2B5EF4-FFF2-40B4-BE49-F238E27FC236}">
                <a16:creationId xmlns:a16="http://schemas.microsoft.com/office/drawing/2014/main" id="{C3CCD8E3-1F6A-ABA8-4B07-A8A587069670}"/>
              </a:ext>
            </a:extLst>
          </p:cNvPr>
          <p:cNvSpPr/>
          <p:nvPr userDrawn="1"/>
        </p:nvSpPr>
        <p:spPr>
          <a:xfrm flipV="1">
            <a:off x="388216" y="509743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E5AC6ED0-18CD-B06F-150E-73863FE5CA4A}"/>
              </a:ext>
            </a:extLst>
          </p:cNvPr>
          <p:cNvSpPr txBox="1">
            <a:spLocks/>
          </p:cNvSpPr>
          <p:nvPr userDrawn="1"/>
        </p:nvSpPr>
        <p:spPr>
          <a:xfrm>
            <a:off x="388216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Rectangle: Top Corners Rounded 41">
            <a:extLst>
              <a:ext uri="{FF2B5EF4-FFF2-40B4-BE49-F238E27FC236}">
                <a16:creationId xmlns:a16="http://schemas.microsoft.com/office/drawing/2014/main" id="{2C84819C-5F5D-F938-21E9-51CAD008E81F}"/>
              </a:ext>
            </a:extLst>
          </p:cNvPr>
          <p:cNvSpPr/>
          <p:nvPr userDrawn="1"/>
        </p:nvSpPr>
        <p:spPr>
          <a:xfrm flipV="1">
            <a:off x="3322806" y="5097433"/>
            <a:ext cx="2619016" cy="1135977"/>
          </a:xfrm>
          <a:prstGeom prst="round2SameRect">
            <a:avLst>
              <a:gd name="adj1" fmla="val 5934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DD1F4A99-E6B2-BDC4-7540-C979081E1ECD}"/>
              </a:ext>
            </a:extLst>
          </p:cNvPr>
          <p:cNvSpPr txBox="1">
            <a:spLocks/>
          </p:cNvSpPr>
          <p:nvPr userDrawn="1"/>
        </p:nvSpPr>
        <p:spPr>
          <a:xfrm>
            <a:off x="3322806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Rectangle: Top Corners Rounded 26">
            <a:extLst>
              <a:ext uri="{FF2B5EF4-FFF2-40B4-BE49-F238E27FC236}">
                <a16:creationId xmlns:a16="http://schemas.microsoft.com/office/drawing/2014/main" id="{9598291A-55A2-E903-09EA-F7A514522203}"/>
              </a:ext>
            </a:extLst>
          </p:cNvPr>
          <p:cNvSpPr/>
          <p:nvPr userDrawn="1"/>
        </p:nvSpPr>
        <p:spPr>
          <a:xfrm flipV="1">
            <a:off x="6257395" y="5097433"/>
            <a:ext cx="2619016" cy="1135977"/>
          </a:xfrm>
          <a:prstGeom prst="round2SameRect">
            <a:avLst>
              <a:gd name="adj1" fmla="val 450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6109970-854C-E9A2-7075-6A08F798B6EB}"/>
              </a:ext>
            </a:extLst>
          </p:cNvPr>
          <p:cNvSpPr txBox="1">
            <a:spLocks/>
          </p:cNvSpPr>
          <p:nvPr userDrawn="1"/>
        </p:nvSpPr>
        <p:spPr>
          <a:xfrm>
            <a:off x="6257395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Rectangle: Top Corners Rounded 35">
            <a:extLst>
              <a:ext uri="{FF2B5EF4-FFF2-40B4-BE49-F238E27FC236}">
                <a16:creationId xmlns:a16="http://schemas.microsoft.com/office/drawing/2014/main" id="{274C1932-F948-3103-ABB9-7E5AB253B7EB}"/>
              </a:ext>
            </a:extLst>
          </p:cNvPr>
          <p:cNvSpPr/>
          <p:nvPr userDrawn="1"/>
        </p:nvSpPr>
        <p:spPr>
          <a:xfrm flipV="1">
            <a:off x="9191984" y="5097433"/>
            <a:ext cx="2619016" cy="1135977"/>
          </a:xfrm>
          <a:prstGeom prst="round2SameRect">
            <a:avLst>
              <a:gd name="adj1" fmla="val 6158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22C90AD2-BBE0-3E6F-EE26-63F2D94DA01B}"/>
              </a:ext>
            </a:extLst>
          </p:cNvPr>
          <p:cNvSpPr txBox="1">
            <a:spLocks/>
          </p:cNvSpPr>
          <p:nvPr userDrawn="1"/>
        </p:nvSpPr>
        <p:spPr>
          <a:xfrm>
            <a:off x="9191984" y="4699624"/>
            <a:ext cx="2619016" cy="397809"/>
          </a:xfrm>
          <a:prstGeom prst="round2Same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Poppins" panose="00000500000000000000" pitchFamily="50" charset="0"/>
                <a:ea typeface="Open Sans SemiBold" pitchFamily="2" charset="0"/>
                <a:cs typeface="Poppins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10F700-E1E6-744A-8153-CA2DF26E18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500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360A059-B039-8BC8-884A-453BA369C3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9598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227CC8C-FC93-D37B-0A01-2618C7527A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4697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0B003F6-01D0-28E0-A4CB-A0B5EE030D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0019" y="1100138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A2915D2-09F5-7764-AA8F-62E63FDF5D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4500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21C4BB2-8EF3-CFDF-2E1F-012EB14659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9598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F57F892-17C6-1B56-3936-C4614CEFCC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4697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B8F60AD4-9E28-853E-2E85-F04E2970B0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50019" y="2885389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7826D152-270E-F229-7C52-9C7927DE2C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4500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13D409E-C0A8-2390-A4D2-5AEE87BC8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79598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D3B5B710-F0D5-410E-F9BC-F8598D16FA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14697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A1E49471-B21D-4E61-5983-EADA0AC789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50019" y="4696273"/>
            <a:ext cx="2489530" cy="3984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B11105E-7765-1A99-8128-6692C2AD0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8AF8F6-1AE2-FA8B-59BB-6B965399C474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CAE0D1-0B82-0C4C-A139-1A94B3816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357A3E-8FB4-A640-5600-32E4306A1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03C30B8D-10A0-490C-A850-4DD92FED9BC1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ADDB0896-22CB-ECFB-B91C-4E93CA61735A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4450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7AD46DC-B09C-ED16-837F-FFAA429476A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8435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8AFCF583-DA06-AB86-CC94-E0754EB993E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324200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6" name="Text Placeholder 57">
            <a:extLst>
              <a:ext uri="{FF2B5EF4-FFF2-40B4-BE49-F238E27FC236}">
                <a16:creationId xmlns:a16="http://schemas.microsoft.com/office/drawing/2014/main" id="{1EE8D823-CA86-9A1E-C373-6D11EC0659E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250019" y="1503241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7">
            <a:extLst>
              <a:ext uri="{FF2B5EF4-FFF2-40B4-BE49-F238E27FC236}">
                <a16:creationId xmlns:a16="http://schemas.microsoft.com/office/drawing/2014/main" id="{8F7302CB-A6C4-3546-7C81-B4E2930ECA6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4450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0979799D-D708-D758-EA1C-20C176C1B57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38435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E0316557-8696-7DB3-86E4-CE2D11AC91E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324200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57">
            <a:extLst>
              <a:ext uri="{FF2B5EF4-FFF2-40B4-BE49-F238E27FC236}">
                <a16:creationId xmlns:a16="http://schemas.microsoft.com/office/drawing/2014/main" id="{68E95337-B0FE-9089-C408-185ED69CD41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250019" y="3288492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57">
            <a:extLst>
              <a:ext uri="{FF2B5EF4-FFF2-40B4-BE49-F238E27FC236}">
                <a16:creationId xmlns:a16="http://schemas.microsoft.com/office/drawing/2014/main" id="{E387E332-418D-8F71-62C6-57D0B1B7C9B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4450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57">
            <a:extLst>
              <a:ext uri="{FF2B5EF4-FFF2-40B4-BE49-F238E27FC236}">
                <a16:creationId xmlns:a16="http://schemas.microsoft.com/office/drawing/2014/main" id="{2AEF19B9-8A5F-FC4A-7FF0-09D0AD9B0DE5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38435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57">
            <a:extLst>
              <a:ext uri="{FF2B5EF4-FFF2-40B4-BE49-F238E27FC236}">
                <a16:creationId xmlns:a16="http://schemas.microsoft.com/office/drawing/2014/main" id="{B531C5DC-C2FB-96AA-0FA7-C127BFE241C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6324200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57">
            <a:extLst>
              <a:ext uri="{FF2B5EF4-FFF2-40B4-BE49-F238E27FC236}">
                <a16:creationId xmlns:a16="http://schemas.microsoft.com/office/drawing/2014/main" id="{4A5BD8F3-D207-3A24-D50A-16BCE9A9EC6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9250019" y="5099376"/>
            <a:ext cx="2489530" cy="9588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accent3"/>
              </a:buClr>
              <a:defRPr sz="1200" b="0">
                <a:latin typeface="+mj-lt"/>
              </a:defRPr>
            </a:lvl1pPr>
            <a:lvl2pPr marL="685800" indent="-228600">
              <a:lnSpc>
                <a:spcPct val="100000"/>
              </a:lnSpc>
              <a:buClr>
                <a:schemeClr val="accent3"/>
              </a:buClr>
              <a:buFont typeface="Calibri Light" panose="020F0302020204030204" pitchFamily="34" charset="0"/>
              <a:buChar char="−"/>
              <a:defRPr sz="1100">
                <a:latin typeface="+mj-lt"/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Courier New" panose="02070309020205020404" pitchFamily="49" charset="0"/>
              <a:buChar char="o"/>
              <a:defRPr sz="105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2562550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des and type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F4B1BB-07E8-78CC-8BD7-E1321F4B3F64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7B64FB-91E8-5E9A-F9F6-4451C2F5C2EB}"/>
              </a:ext>
            </a:extLst>
          </p:cNvPr>
          <p:cNvSpPr/>
          <p:nvPr userDrawn="1"/>
        </p:nvSpPr>
        <p:spPr>
          <a:xfrm>
            <a:off x="2080700" y="2067219"/>
            <a:ext cx="503802" cy="503802"/>
          </a:xfrm>
          <a:prstGeom prst="ellipse">
            <a:avLst/>
          </a:prstGeom>
          <a:solidFill>
            <a:srgbClr val="64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17F70-5C63-33C6-0584-C0866FFB0B8D}"/>
              </a:ext>
            </a:extLst>
          </p:cNvPr>
          <p:cNvSpPr txBox="1"/>
          <p:nvPr userDrawn="1"/>
        </p:nvSpPr>
        <p:spPr>
          <a:xfrm>
            <a:off x="2980991" y="2871670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#14213D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F0D6B-E0FB-9072-9818-963357401217}"/>
              </a:ext>
            </a:extLst>
          </p:cNvPr>
          <p:cNvSpPr txBox="1"/>
          <p:nvPr userDrawn="1"/>
        </p:nvSpPr>
        <p:spPr>
          <a:xfrm>
            <a:off x="3189574" y="1537798"/>
            <a:ext cx="52751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Hex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8D973-7185-6C07-1C00-A833F7CB2F99}"/>
              </a:ext>
            </a:extLst>
          </p:cNvPr>
          <p:cNvSpPr txBox="1"/>
          <p:nvPr userDrawn="1"/>
        </p:nvSpPr>
        <p:spPr>
          <a:xfrm>
            <a:off x="4605187" y="1537798"/>
            <a:ext cx="5671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RGB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9512-569A-B8D9-6865-1A29BE5F76C8}"/>
              </a:ext>
            </a:extLst>
          </p:cNvPr>
          <p:cNvSpPr txBox="1"/>
          <p:nvPr userDrawn="1"/>
        </p:nvSpPr>
        <p:spPr>
          <a:xfrm>
            <a:off x="4419401" y="287167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20-33-61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742BE14-7F25-5FCD-C13B-0B7485B91D63}"/>
              </a:ext>
            </a:extLst>
          </p:cNvPr>
          <p:cNvSpPr/>
          <p:nvPr userDrawn="1"/>
        </p:nvSpPr>
        <p:spPr>
          <a:xfrm>
            <a:off x="2080700" y="2768845"/>
            <a:ext cx="503802" cy="503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660A6B-4741-2B6C-813B-46D4332D091F}"/>
              </a:ext>
            </a:extLst>
          </p:cNvPr>
          <p:cNvSpPr txBox="1"/>
          <p:nvPr userDrawn="1"/>
        </p:nvSpPr>
        <p:spPr>
          <a:xfrm>
            <a:off x="2980190" y="213947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#647AA3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462587-4555-22A5-C26D-9EF70B615C42}"/>
              </a:ext>
            </a:extLst>
          </p:cNvPr>
          <p:cNvSpPr txBox="1"/>
          <p:nvPr userDrawn="1"/>
        </p:nvSpPr>
        <p:spPr>
          <a:xfrm>
            <a:off x="4282343" y="2139476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100-122-163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396F38-6E89-B05E-28FD-BAECABAEAEA0}"/>
              </a:ext>
            </a:extLst>
          </p:cNvPr>
          <p:cNvSpPr/>
          <p:nvPr userDrawn="1"/>
        </p:nvSpPr>
        <p:spPr>
          <a:xfrm>
            <a:off x="2080700" y="4805720"/>
            <a:ext cx="503802" cy="503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0D55-1869-879B-D90C-20684F33E453}"/>
              </a:ext>
            </a:extLst>
          </p:cNvPr>
          <p:cNvSpPr txBox="1"/>
          <p:nvPr userDrawn="1"/>
        </p:nvSpPr>
        <p:spPr>
          <a:xfrm>
            <a:off x="3054377" y="4903733"/>
            <a:ext cx="693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#6fffe9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1653CC-15A7-B9BA-50C0-F758F2A581BC}"/>
              </a:ext>
            </a:extLst>
          </p:cNvPr>
          <p:cNvSpPr txBox="1"/>
          <p:nvPr userDrawn="1"/>
        </p:nvSpPr>
        <p:spPr>
          <a:xfrm>
            <a:off x="4282344" y="4903733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229-229-229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31FE05-D3ED-FBC1-2A0F-F9C05E8E5BCC}"/>
              </a:ext>
            </a:extLst>
          </p:cNvPr>
          <p:cNvSpPr/>
          <p:nvPr userDrawn="1"/>
        </p:nvSpPr>
        <p:spPr>
          <a:xfrm>
            <a:off x="1981788" y="5850580"/>
            <a:ext cx="3677639" cy="365125"/>
          </a:xfrm>
          <a:prstGeom prst="rect">
            <a:avLst/>
          </a:prstGeom>
          <a:gradFill flip="none" rotWithShape="1">
            <a:gsLst>
              <a:gs pos="100000">
                <a:srgbClr val="14213D"/>
              </a:gs>
              <a:gs pos="0">
                <a:srgbClr val="647AA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B42771-7B0F-908B-C5DA-2C61C27808BA}"/>
              </a:ext>
            </a:extLst>
          </p:cNvPr>
          <p:cNvSpPr txBox="1"/>
          <p:nvPr userDrawn="1"/>
        </p:nvSpPr>
        <p:spPr>
          <a:xfrm>
            <a:off x="4832953" y="5884945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#14213D</a:t>
            </a:r>
            <a:endParaRPr lang="en-IN" sz="1400">
              <a:solidFill>
                <a:schemeClr val="bg1"/>
              </a:solidFill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4BB510-CAE9-F7BF-0E1D-7EB624C4E021}"/>
              </a:ext>
            </a:extLst>
          </p:cNvPr>
          <p:cNvSpPr txBox="1"/>
          <p:nvPr userDrawn="1"/>
        </p:nvSpPr>
        <p:spPr>
          <a:xfrm>
            <a:off x="2061937" y="5884945"/>
            <a:ext cx="864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 56059b</a:t>
            </a:r>
            <a:endParaRPr lang="en-IN" sz="1400">
              <a:solidFill>
                <a:schemeClr val="bg1"/>
              </a:solidFill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00784D-C9A6-210D-232C-9F25520F1FAB}"/>
              </a:ext>
            </a:extLst>
          </p:cNvPr>
          <p:cNvCxnSpPr>
            <a:cxnSpLocks/>
          </p:cNvCxnSpPr>
          <p:nvPr userDrawn="1"/>
        </p:nvCxnSpPr>
        <p:spPr>
          <a:xfrm>
            <a:off x="6121400" y="1582456"/>
            <a:ext cx="0" cy="46332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93C1A72-E5E5-6B12-5AFB-54904BB055A0}"/>
              </a:ext>
            </a:extLst>
          </p:cNvPr>
          <p:cNvSpPr txBox="1"/>
          <p:nvPr userDrawn="1"/>
        </p:nvSpPr>
        <p:spPr>
          <a:xfrm>
            <a:off x="2101626" y="1537798"/>
            <a:ext cx="75565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b="1">
                <a:latin typeface="+mj-lt"/>
                <a:ea typeface="Open Sans ExtraBold" panose="020B0606030504020204" pitchFamily="34" charset="0"/>
                <a:cs typeface="Calibri Light" panose="020F0302020204030204" pitchFamily="34" charset="0"/>
              </a:rPr>
              <a:t>Colors</a:t>
            </a:r>
            <a:endParaRPr lang="en-IN" b="1">
              <a:latin typeface="+mj-lt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47B6DB-E824-2767-B2A3-80A5C12878D6}"/>
              </a:ext>
            </a:extLst>
          </p:cNvPr>
          <p:cNvSpPr txBox="1"/>
          <p:nvPr userDrawn="1"/>
        </p:nvSpPr>
        <p:spPr>
          <a:xfrm>
            <a:off x="6496223" y="1491632"/>
            <a:ext cx="125322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rPr>
              <a:t>Typeface</a:t>
            </a:r>
            <a:endParaRPr lang="en-IN" sz="2400" b="1">
              <a:latin typeface="Calibri Light" panose="020F0302020204030204" pitchFamily="34" charset="0"/>
              <a:ea typeface="Open Sans ExtraBold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034272-9DEB-D201-758A-2ECF087EB8B2}"/>
              </a:ext>
            </a:extLst>
          </p:cNvPr>
          <p:cNvSpPr txBox="1"/>
          <p:nvPr userDrawn="1"/>
        </p:nvSpPr>
        <p:spPr>
          <a:xfrm>
            <a:off x="6496223" y="2926442"/>
            <a:ext cx="44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b="1" spc="300">
                <a:latin typeface="Calibri Light" panose="020F0302020204030204" pitchFamily="34" charset="0"/>
                <a:cs typeface="Calibri Light" panose="020F0302020204030204" pitchFamily="34" charset="0"/>
              </a:rPr>
              <a:t>ABCDEFGHIJKLMNOPQRSTUVWXYZ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BF71A9-4CA2-2107-1C13-1B361D07C5C7}"/>
              </a:ext>
            </a:extLst>
          </p:cNvPr>
          <p:cNvSpPr txBox="1"/>
          <p:nvPr userDrawn="1"/>
        </p:nvSpPr>
        <p:spPr>
          <a:xfrm>
            <a:off x="6496223" y="4079678"/>
            <a:ext cx="501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pc="300"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t>ABCDEFGHIJKLMNOPQRSTUVWXYZ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EFBAC8-11EC-EBD5-BD53-7A3038A80EF3}"/>
              </a:ext>
            </a:extLst>
          </p:cNvPr>
          <p:cNvSpPr txBox="1"/>
          <p:nvPr userDrawn="1"/>
        </p:nvSpPr>
        <p:spPr>
          <a:xfrm>
            <a:off x="6496223" y="2529820"/>
            <a:ext cx="334206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For Heading text </a:t>
            </a:r>
            <a:r>
              <a:rPr lang="en-US" sz="1800" b="1">
                <a:solidFill>
                  <a:schemeClr val="accent2"/>
                </a:solidFill>
                <a:latin typeface="Calibri Light" panose="020F0302020204030204" pitchFamily="34" charset="0"/>
                <a:ea typeface="Open Sans ExtraBold" panose="020B0606030504020204" pitchFamily="34" charset="0"/>
                <a:cs typeface="Calibri Light" panose="020F0302020204030204" pitchFamily="34" charset="0"/>
              </a:rPr>
              <a:t>Calibri Light Bold</a:t>
            </a:r>
            <a:r>
              <a:rPr lang="en-US" sz="1800" b="1">
                <a:solidFill>
                  <a:schemeClr val="accent2"/>
                </a:solidFill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 </a:t>
            </a:r>
            <a:endParaRPr lang="en-IN" sz="1800" b="1">
              <a:solidFill>
                <a:schemeClr val="accent2"/>
              </a:solidFill>
              <a:latin typeface="Calibri Light" panose="020F0302020204030204" pitchFamily="34" charset="0"/>
              <a:ea typeface="Open Sans Semibold" panose="020B07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8D62F7-160F-BFA6-9EDD-E81ABC58585E}"/>
              </a:ext>
            </a:extLst>
          </p:cNvPr>
          <p:cNvSpPr txBox="1"/>
          <p:nvPr userDrawn="1"/>
        </p:nvSpPr>
        <p:spPr>
          <a:xfrm>
            <a:off x="6496223" y="3719685"/>
            <a:ext cx="229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Calibri Light" panose="020F0302020204030204" pitchFamily="34" charset="0"/>
                <a:ea typeface="Open Sans Semibold" panose="020B0706030804020204" pitchFamily="34" charset="0"/>
                <a:cs typeface="Calibri Light" panose="020F0302020204030204" pitchFamily="34" charset="0"/>
              </a:rPr>
              <a:t>For Body text </a:t>
            </a:r>
            <a:r>
              <a:rPr lang="en-US" sz="1600" b="0">
                <a:solidFill>
                  <a:schemeClr val="accent2"/>
                </a:solidFill>
                <a:latin typeface="+mj-lt"/>
                <a:ea typeface="Open Sans ExtraBold" panose="020B0606030504020204" pitchFamily="34" charset="0"/>
                <a:cs typeface="Poppins" panose="00000500000000000000" pitchFamily="50" charset="0"/>
              </a:rPr>
              <a:t>Calibri Light</a:t>
            </a:r>
            <a:endParaRPr lang="en-IN" sz="1600" b="0">
              <a:solidFill>
                <a:schemeClr val="accent2"/>
              </a:solidFill>
              <a:latin typeface="+mj-lt"/>
              <a:ea typeface="Open Sans ExtraBold" panose="020B0606030504020204" pitchFamily="34" charset="0"/>
              <a:cs typeface="Poppins" panose="00000500000000000000" pitchFamily="50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76582B-B9E6-9BB5-30DF-90F5AF1BA2C4}"/>
              </a:ext>
            </a:extLst>
          </p:cNvPr>
          <p:cNvSpPr txBox="1"/>
          <p:nvPr userDrawn="1"/>
        </p:nvSpPr>
        <p:spPr>
          <a:xfrm>
            <a:off x="711584" y="2406370"/>
            <a:ext cx="73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Primary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6302BC-B9F9-290E-7EB4-D52E3B5BC46E}"/>
              </a:ext>
            </a:extLst>
          </p:cNvPr>
          <p:cNvSpPr txBox="1"/>
          <p:nvPr userDrawn="1"/>
        </p:nvSpPr>
        <p:spPr>
          <a:xfrm>
            <a:off x="524032" y="3806197"/>
            <a:ext cx="92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Secondary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721CCE0A-4ACD-F07F-CABC-B68D191DBAF6}"/>
              </a:ext>
            </a:extLst>
          </p:cNvPr>
          <p:cNvSpPr/>
          <p:nvPr userDrawn="1"/>
        </p:nvSpPr>
        <p:spPr>
          <a:xfrm>
            <a:off x="1512141" y="1957008"/>
            <a:ext cx="376790" cy="1405532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29310781-7598-A647-A1EC-80296418081D}"/>
              </a:ext>
            </a:extLst>
          </p:cNvPr>
          <p:cNvSpPr/>
          <p:nvPr userDrawn="1"/>
        </p:nvSpPr>
        <p:spPr>
          <a:xfrm>
            <a:off x="1512141" y="3605540"/>
            <a:ext cx="376790" cy="883467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5302E70D-5A62-7A5F-B199-063485DA28BB}"/>
              </a:ext>
            </a:extLst>
          </p:cNvPr>
          <p:cNvSpPr/>
          <p:nvPr userDrawn="1"/>
        </p:nvSpPr>
        <p:spPr>
          <a:xfrm>
            <a:off x="1512141" y="4733580"/>
            <a:ext cx="376790" cy="720005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DADC95-05BA-F6D1-635C-923D4EC07D23}"/>
              </a:ext>
            </a:extLst>
          </p:cNvPr>
          <p:cNvSpPr txBox="1"/>
          <p:nvPr userDrawn="1"/>
        </p:nvSpPr>
        <p:spPr>
          <a:xfrm>
            <a:off x="733513" y="4843652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Neutral</a:t>
            </a:r>
          </a:p>
          <a:p>
            <a:pPr algn="r"/>
            <a:r>
              <a:rPr lang="en-US" sz="1400" b="1">
                <a:solidFill>
                  <a:srgbClr val="333333"/>
                </a:solidFill>
                <a:latin typeface="+mj-lt"/>
                <a:cs typeface="Calibri Light" panose="020F0302020204030204" pitchFamily="34" charset="0"/>
              </a:rPr>
              <a:t>Color </a:t>
            </a:r>
            <a:endParaRPr lang="en-IN" sz="1400" b="1">
              <a:solidFill>
                <a:srgbClr val="333333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852943A-18E8-D30B-F3C8-C6B22BFF7329}"/>
              </a:ext>
            </a:extLst>
          </p:cNvPr>
          <p:cNvSpPr/>
          <p:nvPr userDrawn="1"/>
        </p:nvSpPr>
        <p:spPr>
          <a:xfrm>
            <a:off x="2080700" y="3695363"/>
            <a:ext cx="503802" cy="503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7BFAFC0-9395-F783-010E-245F2AA8729D}"/>
              </a:ext>
            </a:extLst>
          </p:cNvPr>
          <p:cNvSpPr txBox="1"/>
          <p:nvPr userDrawn="1"/>
        </p:nvSpPr>
        <p:spPr>
          <a:xfrm>
            <a:off x="3002055" y="3793376"/>
            <a:ext cx="798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#2FA6FF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8065D6-73DD-975B-D325-914829BDB3F4}"/>
              </a:ext>
            </a:extLst>
          </p:cNvPr>
          <p:cNvSpPr txBox="1"/>
          <p:nvPr userDrawn="1"/>
        </p:nvSpPr>
        <p:spPr>
          <a:xfrm>
            <a:off x="4328027" y="3793376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rPr>
              <a:t>252-163-17</a:t>
            </a:r>
            <a:endParaRPr lang="en-IN" sz="1400">
              <a:latin typeface="+mj-l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1533415-52B0-9225-9959-136214CEC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683BD-1867-F953-0E86-F8DEAFDC72A5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D965D-F081-8A3F-F386-0814D0680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DFC9BB-77B4-1E04-0D7B-12CF8D0A2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4ED8B1C-7C53-411B-9559-B9471B9EBD5B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581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2C3789-87F0-45E9-8709-C7F3A3907F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740" y="333178"/>
            <a:ext cx="1192213" cy="1311275"/>
          </a:xfrm>
          <a:prstGeom prst="roundRect">
            <a:avLst>
              <a:gd name="adj" fmla="val 771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4D960-1865-7224-0D48-AB22A608DA3D}"/>
              </a:ext>
            </a:extLst>
          </p:cNvPr>
          <p:cNvSpPr/>
          <p:nvPr userDrawn="1"/>
        </p:nvSpPr>
        <p:spPr>
          <a:xfrm>
            <a:off x="1" y="0"/>
            <a:ext cx="1337093" cy="685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effectLst>
                <a:outerShdw blurRad="50800" dist="139700" dir="5400000" sx="7000" sy="7000" algn="ctr" rotWithShape="0">
                  <a:srgbClr val="000000">
                    <a:alpha val="10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3D18304-B986-E3E2-C29C-544E14AC93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981" y="595116"/>
            <a:ext cx="710958" cy="5667768"/>
          </a:xfrm>
          <a:prstGeom prst="rect">
            <a:avLst/>
          </a:prstGeom>
        </p:spPr>
        <p:txBody>
          <a:bodyPr vert="vert270" anchor="ctr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Heading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A54D1AA-4455-AE33-35C5-F1C9D4B60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50351" y="739052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7028ABC-E159-8CF9-F70A-F4195D3CDB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50350" y="333178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8A09D33-7DA0-D258-98D2-06B1C2F4C37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346809" y="1761640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E09FBD2-A6E3-8544-CD2F-C8E8485905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1761640"/>
            <a:ext cx="230832" cy="230832"/>
          </a:xfrm>
          <a:prstGeom prst="rect">
            <a:avLst/>
          </a:prstGeom>
        </p:spPr>
      </p:pic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F6723F0-DB13-69CB-8DDA-498E6302DAD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050350" y="561388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14">
            <a:extLst>
              <a:ext uri="{FF2B5EF4-FFF2-40B4-BE49-F238E27FC236}">
                <a16:creationId xmlns:a16="http://schemas.microsoft.com/office/drawing/2014/main" id="{59B87D14-7115-AD6C-3314-0A20E0BA4991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16284" y="333178"/>
            <a:ext cx="1192213" cy="1311275"/>
          </a:xfrm>
          <a:prstGeom prst="roundRect">
            <a:avLst>
              <a:gd name="adj" fmla="val 787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066AD70-BC0D-F648-EDD7-D517C693C8C4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116895" y="739052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B7F0C9CB-9564-4379-D3E2-C090E674388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116894" y="333178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5A287217-5040-514E-0384-C7AEF910A82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8413353" y="1761640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4EC4099A-4C54-1B3D-E785-5A9F797A1C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1761640"/>
            <a:ext cx="230832" cy="230832"/>
          </a:xfrm>
          <a:prstGeom prst="rect">
            <a:avLst/>
          </a:prstGeom>
        </p:spPr>
      </p:pic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3DF3B2-5FF2-4807-0BAA-1A85CB83128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116894" y="561388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14">
            <a:extLst>
              <a:ext uri="{FF2B5EF4-FFF2-40B4-BE49-F238E27FC236}">
                <a16:creationId xmlns:a16="http://schemas.microsoft.com/office/drawing/2014/main" id="{D886BA4B-FD07-68D0-7512-E18461C30F06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6816284" y="2544070"/>
            <a:ext cx="1192213" cy="1311275"/>
          </a:xfrm>
          <a:prstGeom prst="roundRect">
            <a:avLst>
              <a:gd name="adj" fmla="val 8039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A1DD6F7-AA4D-87D8-07DD-F136D5C599F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116895" y="2949944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E6098C83-8279-CA79-A8F7-94F99122291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8116894" y="2544070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32FE503-EE1F-E2CC-9E09-4B89D403C61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413353" y="3972532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CB4B2146-E5F4-0803-3601-4E84CDB0B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3972532"/>
            <a:ext cx="230832" cy="230832"/>
          </a:xfrm>
          <a:prstGeom prst="rect">
            <a:avLst/>
          </a:prstGeom>
        </p:spPr>
      </p:pic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93F1CCE2-73F7-725D-61BE-2E8BC49E2E4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8116894" y="2772280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AE6FC441-6842-AED7-35FC-38A437FDBECF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1749740" y="2544070"/>
            <a:ext cx="1192213" cy="1311275"/>
          </a:xfrm>
          <a:prstGeom prst="roundRect">
            <a:avLst>
              <a:gd name="adj" fmla="val 8678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5AE9181-0E1D-AE83-1D95-0596F5780E8A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050351" y="2949944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C714E47-E4DC-231B-5F84-65F018FEFF7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50350" y="2544070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FABE370-A970-103B-54F5-429E31FB024B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3346809" y="3972532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4A2E9B62-4C84-294E-7369-10B662B50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3972532"/>
            <a:ext cx="230832" cy="230832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AD303B2E-5E80-A677-2D61-18803CFDA9B7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3050350" y="2772280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14">
            <a:extLst>
              <a:ext uri="{FF2B5EF4-FFF2-40B4-BE49-F238E27FC236}">
                <a16:creationId xmlns:a16="http://schemas.microsoft.com/office/drawing/2014/main" id="{C3A63CB5-FC95-2697-E4D0-0484D47DF3C8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816284" y="4784962"/>
            <a:ext cx="1192213" cy="1311275"/>
          </a:xfrm>
          <a:prstGeom prst="roundRect">
            <a:avLst>
              <a:gd name="adj" fmla="val 8571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E1FA6E9-FA15-B28A-7721-D511BC8AF86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116895" y="5190836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BEFB4140-0AC5-B5CE-1486-AA98622F25D9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116894" y="4784962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8B46B0FA-0013-684C-AEE4-863C09BB3ED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8413353" y="6213424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5583A3F8-5F58-14C7-6146-5D0F5931A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563" y="6213424"/>
            <a:ext cx="230832" cy="230832"/>
          </a:xfrm>
          <a:prstGeom prst="rect">
            <a:avLst/>
          </a:prstGeom>
        </p:spPr>
      </p:pic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25C0FE3-32C8-655A-718C-E363074B7AC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116894" y="5013172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icture Placeholder 14">
            <a:extLst>
              <a:ext uri="{FF2B5EF4-FFF2-40B4-BE49-F238E27FC236}">
                <a16:creationId xmlns:a16="http://schemas.microsoft.com/office/drawing/2014/main" id="{E2832AA4-4EAE-DCB8-05C9-DB8662B0858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1749740" y="4784962"/>
            <a:ext cx="1192213" cy="1311275"/>
          </a:xfrm>
          <a:prstGeom prst="roundRect">
            <a:avLst>
              <a:gd name="adj" fmla="val 8518"/>
            </a:avLst>
          </a:prstGeom>
          <a:ln>
            <a:noFill/>
          </a:ln>
        </p:spPr>
        <p:txBody>
          <a:bodyPr>
            <a:normAutofit/>
          </a:bodyPr>
          <a:lstStyle>
            <a:lvl1pPr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F2AAA5F8-68C9-B7C0-AF22-628AEAFB2FCD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3050351" y="5190836"/>
            <a:ext cx="3363397" cy="99107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080"/>
              </a:lnSpc>
              <a:spcBef>
                <a:spcPts val="0"/>
              </a:spcBef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E2487AF-F900-EDAD-92A4-7B6C0DAD6884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3050350" y="4784962"/>
            <a:ext cx="3363398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EFB750CF-BF42-90D4-DEE7-ACA79678C1C0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3346809" y="6213424"/>
            <a:ext cx="2777062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0BEA1AC9-7608-0100-8C43-030AA102B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019" y="6213424"/>
            <a:ext cx="230832" cy="230832"/>
          </a:xfrm>
          <a:prstGeom prst="rect">
            <a:avLst/>
          </a:prstGeom>
        </p:spPr>
      </p:pic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F6A9D63C-8E3D-ACA5-B9FF-CCB3CF739D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3050350" y="5013172"/>
            <a:ext cx="3363398" cy="155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F68BBD-18F1-9A06-46C5-3BFFA902FDA9}"/>
              </a:ext>
            </a:extLst>
          </p:cNvPr>
          <p:cNvCxnSpPr>
            <a:cxnSpLocks/>
          </p:cNvCxnSpPr>
          <p:nvPr userDrawn="1"/>
        </p:nvCxnSpPr>
        <p:spPr>
          <a:xfrm>
            <a:off x="3149785" y="3916639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AC1419-0B56-DC06-AFAF-F969EF915DCB}"/>
              </a:ext>
            </a:extLst>
          </p:cNvPr>
          <p:cNvCxnSpPr>
            <a:cxnSpLocks/>
          </p:cNvCxnSpPr>
          <p:nvPr userDrawn="1"/>
        </p:nvCxnSpPr>
        <p:spPr>
          <a:xfrm>
            <a:off x="3149785" y="1705747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8DE82E-B30F-7372-DDB0-B1BFD95CEC5B}"/>
              </a:ext>
            </a:extLst>
          </p:cNvPr>
          <p:cNvCxnSpPr>
            <a:cxnSpLocks/>
          </p:cNvCxnSpPr>
          <p:nvPr userDrawn="1"/>
        </p:nvCxnSpPr>
        <p:spPr>
          <a:xfrm>
            <a:off x="3149785" y="6157531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3E8C75E-5B4A-10F3-30CE-CBC97B6F4EE3}"/>
              </a:ext>
            </a:extLst>
          </p:cNvPr>
          <p:cNvCxnSpPr>
            <a:cxnSpLocks/>
          </p:cNvCxnSpPr>
          <p:nvPr userDrawn="1"/>
        </p:nvCxnSpPr>
        <p:spPr>
          <a:xfrm>
            <a:off x="8214360" y="3916639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D76D32-0CED-0092-F2CE-DDC1515D8EF1}"/>
              </a:ext>
            </a:extLst>
          </p:cNvPr>
          <p:cNvCxnSpPr>
            <a:cxnSpLocks/>
          </p:cNvCxnSpPr>
          <p:nvPr userDrawn="1"/>
        </p:nvCxnSpPr>
        <p:spPr>
          <a:xfrm>
            <a:off x="8214360" y="1705747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7971B7-690E-3629-DF9D-BEF4517FD17C}"/>
              </a:ext>
            </a:extLst>
          </p:cNvPr>
          <p:cNvCxnSpPr>
            <a:cxnSpLocks/>
          </p:cNvCxnSpPr>
          <p:nvPr userDrawn="1"/>
        </p:nvCxnSpPr>
        <p:spPr>
          <a:xfrm>
            <a:off x="8214360" y="6157531"/>
            <a:ext cx="3117665" cy="0"/>
          </a:xfrm>
          <a:prstGeom prst="line">
            <a:avLst/>
          </a:prstGeom>
          <a:ln w="31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id="{143A7F36-0A87-E645-B99E-B096A11E1BE4}"/>
              </a:ext>
            </a:extLst>
          </p:cNvPr>
          <p:cNvSpPr txBox="1">
            <a:spLocks/>
          </p:cNvSpPr>
          <p:nvPr userDrawn="1"/>
        </p:nvSpPr>
        <p:spPr>
          <a:xfrm>
            <a:off x="143256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F2762-930B-14E2-D7F8-A7CAA80D3365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84F356-4F59-E53D-EDB0-09ABC047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9BC14C5-710D-9035-B3EA-31CA5206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F7A7A69-874C-45A1-8603-ED7D41176599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709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Extra Slid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AD7469-8072-08D6-6730-926890D8858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+mj-lt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+mj-lt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+mj-lt"/>
              </a:rPr>
              <a:t>. All rights reserved.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BAAC618-813B-8E05-05BD-7884E5EE4E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B54893-B726-1D36-805A-66A694EB40A7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470919-4615-CFB8-4A25-B3513193F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A6FC9F9-9A22-FE3C-AB63-714D9E398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7500B79-E954-4DDB-FD29-267ECE0EA7E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761917"/>
            <a:ext cx="11205690" cy="256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8322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566AA96D-70C1-305F-2426-1437331B01AE}"/>
              </a:ext>
            </a:extLst>
          </p:cNvPr>
          <p:cNvSpPr/>
          <p:nvPr userDrawn="1"/>
        </p:nvSpPr>
        <p:spPr>
          <a:xfrm>
            <a:off x="227953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2FC31F-B36D-75DA-D90C-8D88196C9AA3}"/>
              </a:ext>
            </a:extLst>
          </p:cNvPr>
          <p:cNvSpPr/>
          <p:nvPr userDrawn="1"/>
        </p:nvSpPr>
        <p:spPr>
          <a:xfrm>
            <a:off x="4206613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AD0081A-95AB-19F7-1F96-3E443BAE614A}"/>
              </a:ext>
            </a:extLst>
          </p:cNvPr>
          <p:cNvSpPr/>
          <p:nvPr userDrawn="1"/>
        </p:nvSpPr>
        <p:spPr>
          <a:xfrm>
            <a:off x="6131577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3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B28D12E-9D48-9FED-4480-5DC97C60B7BC}"/>
              </a:ext>
            </a:extLst>
          </p:cNvPr>
          <p:cNvSpPr/>
          <p:nvPr userDrawn="1"/>
        </p:nvSpPr>
        <p:spPr>
          <a:xfrm>
            <a:off x="806296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E6303DD-43B4-CDFD-4858-76C1EC83269D}"/>
              </a:ext>
            </a:extLst>
          </p:cNvPr>
          <p:cNvSpPr/>
          <p:nvPr userDrawn="1"/>
        </p:nvSpPr>
        <p:spPr>
          <a:xfrm>
            <a:off x="10055834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7986B-5660-4040-7CCE-4BD9B58CCBBC}"/>
              </a:ext>
            </a:extLst>
          </p:cNvPr>
          <p:cNvSpPr/>
          <p:nvPr userDrawn="1"/>
        </p:nvSpPr>
        <p:spPr>
          <a:xfrm>
            <a:off x="401705" y="3282165"/>
            <a:ext cx="1755714" cy="2634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C05D90-CB98-A227-9F93-4B249B9E4F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9818" y="2675990"/>
            <a:ext cx="2119488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FEAF5F4-BB0E-8FAD-4482-2CD67A933D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1705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17">
            <a:extLst>
              <a:ext uri="{FF2B5EF4-FFF2-40B4-BE49-F238E27FC236}">
                <a16:creationId xmlns:a16="http://schemas.microsoft.com/office/drawing/2014/main" id="{35CFB9C8-AB49-E06B-F2D6-DA4154D65DB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0158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FF754EF4-21A0-A1BD-C792-4715126FE47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7935" y="6056008"/>
            <a:ext cx="2003255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E3903949-4957-9D54-47A1-BE73A2277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01705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C8A15BA8-190B-9BC1-39C3-AC212433493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332531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F48DA526-AA41-F530-287A-1ABBB7E39DC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332531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8E1E79E-09A2-6A6A-7662-113F7C0A34C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332531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C778B9B7-5003-8495-68E3-B014ABAD9B9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332531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rgbClr val="333333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20F5FFC4-4FC6-EB90-BCE8-DF2916BDFE4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263357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3E60B26-4D6F-6A4C-D668-978308B2B02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263357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E31B1023-1164-645F-093D-6407A9069FDE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263357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0A9CF832-70F2-FFB4-E957-CEB4F21B10E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263357" y="3282165"/>
            <a:ext cx="1755714" cy="26349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16FE7ED3-667D-C6C9-F713-66846221036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194183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2D377017-CA88-32C9-AC33-53BF5A62039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94183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5241368C-35F3-272C-C1BD-5BF31040BA79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4183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C3A095A6-12DE-2227-7FE2-732635C97E1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94183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6C32C62-B8FF-AE8B-8C2B-1946FEEF429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125009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F9BD29A5-0B53-3312-B570-153B5FDF3E1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25009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448719A9-8EC9-9427-D437-28D857D6FBF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125009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69" name="Text Placeholder 5">
            <a:extLst>
              <a:ext uri="{FF2B5EF4-FFF2-40B4-BE49-F238E27FC236}">
                <a16:creationId xmlns:a16="http://schemas.microsoft.com/office/drawing/2014/main" id="{B4D311DA-777A-2C64-35AE-025233837B38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125009" y="3282165"/>
            <a:ext cx="1755714" cy="2634978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66571CCB-5086-8B16-E61C-A10D9E08EA4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055834" y="2668761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000" b="0">
                <a:solidFill>
                  <a:schemeClr val="accent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52D2FED6-AB25-D140-10E8-96090B3AAC8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055834" y="2860200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778D8F52-5C5D-7C59-83A2-755A09B2ADB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0055834" y="6056008"/>
            <a:ext cx="1755714" cy="2060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7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00B1C329-8D34-278A-A612-8F84B42746F3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055834" y="3282165"/>
            <a:ext cx="1755714" cy="26349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900" b="0">
                <a:solidFill>
                  <a:schemeClr val="tx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defRPr sz="12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4D6684-EFD5-211C-3B72-0F3A93DE6FDD}"/>
              </a:ext>
            </a:extLst>
          </p:cNvPr>
          <p:cNvCxnSpPr>
            <a:cxnSpLocks/>
          </p:cNvCxnSpPr>
          <p:nvPr userDrawn="1"/>
        </p:nvCxnSpPr>
        <p:spPr>
          <a:xfrm>
            <a:off x="401704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3678470-45FC-9CB0-B4FA-A193CFBBA131}"/>
              </a:ext>
            </a:extLst>
          </p:cNvPr>
          <p:cNvCxnSpPr>
            <a:cxnSpLocks/>
          </p:cNvCxnSpPr>
          <p:nvPr userDrawn="1"/>
        </p:nvCxnSpPr>
        <p:spPr>
          <a:xfrm>
            <a:off x="2332530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21A42AA-67C3-8B50-5C01-92ACB2E8FDBF}"/>
              </a:ext>
            </a:extLst>
          </p:cNvPr>
          <p:cNvCxnSpPr>
            <a:cxnSpLocks/>
          </p:cNvCxnSpPr>
          <p:nvPr userDrawn="1"/>
        </p:nvCxnSpPr>
        <p:spPr>
          <a:xfrm>
            <a:off x="4263356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65732D8-B316-9EBE-06AB-06C27BE66816}"/>
              </a:ext>
            </a:extLst>
          </p:cNvPr>
          <p:cNvCxnSpPr>
            <a:cxnSpLocks/>
          </p:cNvCxnSpPr>
          <p:nvPr userDrawn="1"/>
        </p:nvCxnSpPr>
        <p:spPr>
          <a:xfrm>
            <a:off x="6194182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AA48CA1-D1F4-E61E-7D3D-5E893843547F}"/>
              </a:ext>
            </a:extLst>
          </p:cNvPr>
          <p:cNvCxnSpPr>
            <a:cxnSpLocks/>
          </p:cNvCxnSpPr>
          <p:nvPr userDrawn="1"/>
        </p:nvCxnSpPr>
        <p:spPr>
          <a:xfrm>
            <a:off x="8125008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95ECE22-CF3C-7086-5194-28CA19435EC6}"/>
              </a:ext>
            </a:extLst>
          </p:cNvPr>
          <p:cNvCxnSpPr>
            <a:cxnSpLocks/>
          </p:cNvCxnSpPr>
          <p:nvPr userDrawn="1"/>
        </p:nvCxnSpPr>
        <p:spPr>
          <a:xfrm>
            <a:off x="10055833" y="5997750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4213B8B-AB8C-7692-F30E-10F86A425E01}"/>
              </a:ext>
            </a:extLst>
          </p:cNvPr>
          <p:cNvCxnSpPr>
            <a:cxnSpLocks/>
          </p:cNvCxnSpPr>
          <p:nvPr userDrawn="1"/>
        </p:nvCxnSpPr>
        <p:spPr>
          <a:xfrm>
            <a:off x="401704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F7E6DC2-8C98-4996-648A-B22E85E120A9}"/>
              </a:ext>
            </a:extLst>
          </p:cNvPr>
          <p:cNvCxnSpPr>
            <a:cxnSpLocks/>
          </p:cNvCxnSpPr>
          <p:nvPr userDrawn="1"/>
        </p:nvCxnSpPr>
        <p:spPr>
          <a:xfrm>
            <a:off x="2332530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E0E6BC6-13FA-6879-11C3-1C24261A5F1B}"/>
              </a:ext>
            </a:extLst>
          </p:cNvPr>
          <p:cNvCxnSpPr>
            <a:cxnSpLocks/>
          </p:cNvCxnSpPr>
          <p:nvPr userDrawn="1"/>
        </p:nvCxnSpPr>
        <p:spPr>
          <a:xfrm>
            <a:off x="4263356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54813C-DB08-612F-1E75-3032C27AF1EB}"/>
              </a:ext>
            </a:extLst>
          </p:cNvPr>
          <p:cNvCxnSpPr>
            <a:cxnSpLocks/>
          </p:cNvCxnSpPr>
          <p:nvPr userDrawn="1"/>
        </p:nvCxnSpPr>
        <p:spPr>
          <a:xfrm>
            <a:off x="6194182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1ADE30C-E504-A086-AF7D-757EE9D39328}"/>
              </a:ext>
            </a:extLst>
          </p:cNvPr>
          <p:cNvCxnSpPr>
            <a:cxnSpLocks/>
          </p:cNvCxnSpPr>
          <p:nvPr userDrawn="1"/>
        </p:nvCxnSpPr>
        <p:spPr>
          <a:xfrm>
            <a:off x="8125008" y="6324754"/>
            <a:ext cx="1755717" cy="0"/>
          </a:xfrm>
          <a:prstGeom prst="line">
            <a:avLst/>
          </a:prstGeom>
          <a:ln w="12700">
            <a:solidFill>
              <a:srgbClr val="F0F0F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D487C31D-CB02-B524-4497-EEC459B503EA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2610984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2" name="Picture Placeholder 17">
            <a:extLst>
              <a:ext uri="{FF2B5EF4-FFF2-40B4-BE49-F238E27FC236}">
                <a16:creationId xmlns:a16="http://schemas.microsoft.com/office/drawing/2014/main" id="{D654A691-47D5-F4AF-1838-369F204DF9E6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4541810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3" name="Picture Placeholder 17">
            <a:extLst>
              <a:ext uri="{FF2B5EF4-FFF2-40B4-BE49-F238E27FC236}">
                <a16:creationId xmlns:a16="http://schemas.microsoft.com/office/drawing/2014/main" id="{78548320-C733-E06F-86B8-26D94DD183EC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>
          <a:xfrm>
            <a:off x="6472636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5" name="Picture Placeholder 17">
            <a:extLst>
              <a:ext uri="{FF2B5EF4-FFF2-40B4-BE49-F238E27FC236}">
                <a16:creationId xmlns:a16="http://schemas.microsoft.com/office/drawing/2014/main" id="{1AE58E9E-1FB7-2A37-78FA-4B1BE0FD575A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8403462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6" name="Picture Placeholder 17">
            <a:extLst>
              <a:ext uri="{FF2B5EF4-FFF2-40B4-BE49-F238E27FC236}">
                <a16:creationId xmlns:a16="http://schemas.microsoft.com/office/drawing/2014/main" id="{3BEECB8B-0189-CEAC-82DC-94750DAAFA6A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10334287" y="1299657"/>
            <a:ext cx="1198808" cy="11988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0"/>
            </a:gradFill>
          </a:ln>
        </p:spPr>
        <p:txBody>
          <a:bodyPr/>
          <a:lstStyle>
            <a:lvl1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CE42070-5D10-ECF8-B195-53656236C140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6A55AC19-EE1F-A865-0DBA-F5C62A1E34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21EC44-14EC-7981-406D-1C6CCE1CE42D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58E9F8-470E-DADC-BE06-829E838F1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6DC559-B2F0-FFD1-709A-C55B7F0A8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61CBEB7A-F6E5-423B-AEC8-43FA2A0CC34A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03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Proces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B5E67E-8FA6-5E20-F718-AD33E8A54EBF}"/>
              </a:ext>
            </a:extLst>
          </p:cNvPr>
          <p:cNvGrpSpPr/>
          <p:nvPr userDrawn="1"/>
        </p:nvGrpSpPr>
        <p:grpSpPr>
          <a:xfrm>
            <a:off x="2777297" y="2458527"/>
            <a:ext cx="6611756" cy="1940946"/>
            <a:chOff x="853533" y="2458527"/>
            <a:chExt cx="6611756" cy="194094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AE9963-8ABF-BFA7-8A31-BCBC0B95E3FA}"/>
                </a:ext>
              </a:extLst>
            </p:cNvPr>
            <p:cNvGrpSpPr/>
            <p:nvPr/>
          </p:nvGrpSpPr>
          <p:grpSpPr>
            <a:xfrm>
              <a:off x="853533" y="3328082"/>
              <a:ext cx="6611756" cy="202851"/>
              <a:chOff x="1143944" y="3341107"/>
              <a:chExt cx="5758246" cy="176665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7DECF04-A936-9F44-B031-D7E415A09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434" y="3427661"/>
                <a:ext cx="5521555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190">
                <a:extLst>
                  <a:ext uri="{FF2B5EF4-FFF2-40B4-BE49-F238E27FC236}">
                    <a16:creationId xmlns:a16="http://schemas.microsoft.com/office/drawing/2014/main" id="{35BDEC86-0851-BAF2-F784-583D4BBA3729}"/>
                  </a:ext>
                </a:extLst>
              </p:cNvPr>
              <p:cNvSpPr/>
              <p:nvPr/>
            </p:nvSpPr>
            <p:spPr>
              <a:xfrm rot="16996800">
                <a:off x="1143909" y="3341142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Freeform 190">
                <a:extLst>
                  <a:ext uri="{FF2B5EF4-FFF2-40B4-BE49-F238E27FC236}">
                    <a16:creationId xmlns:a16="http://schemas.microsoft.com/office/drawing/2014/main" id="{DEC27FCA-A62B-7A3A-F837-B7493487FBA5}"/>
                  </a:ext>
                </a:extLst>
              </p:cNvPr>
              <p:cNvSpPr/>
              <p:nvPr/>
            </p:nvSpPr>
            <p:spPr>
              <a:xfrm rot="16996800">
                <a:off x="6725565" y="3341148"/>
                <a:ext cx="176659" cy="1765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/>
                </a:solidFill>
                <a:miter lim="400000"/>
              </a:ln>
              <a:effectLst>
                <a:outerShdw blurRad="50800" dist="38100" dir="5400000" algn="t" rotWithShape="0">
                  <a:prstClr val="black">
                    <a:alpha val="8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0108A6-D326-B4D8-1CEF-429D0A2526E5}"/>
                </a:ext>
              </a:extLst>
            </p:cNvPr>
            <p:cNvGrpSpPr/>
            <p:nvPr/>
          </p:nvGrpSpPr>
          <p:grpSpPr>
            <a:xfrm>
              <a:off x="3167658" y="2458527"/>
              <a:ext cx="1944495" cy="1940946"/>
              <a:chOff x="3159339" y="2583805"/>
              <a:chExt cx="1693481" cy="1690389"/>
            </a:xfrm>
          </p:grpSpPr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EC89CF5E-336E-A53B-B763-0F29C31904AD}"/>
                  </a:ext>
                </a:extLst>
              </p:cNvPr>
              <p:cNvSpPr/>
              <p:nvPr/>
            </p:nvSpPr>
            <p:spPr>
              <a:xfrm>
                <a:off x="3159339" y="2583805"/>
                <a:ext cx="1693481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2856"/>
                    </a:lnTo>
                    <a:cubicBezTo>
                      <a:pt x="0" y="1279"/>
                      <a:pt x="639" y="0"/>
                      <a:pt x="1428" y="0"/>
                    </a:cubicBezTo>
                    <a:lnTo>
                      <a:pt x="20172" y="0"/>
                    </a:lnTo>
                    <a:cubicBezTo>
                      <a:pt x="20960" y="0"/>
                      <a:pt x="21600" y="1279"/>
                      <a:pt x="21600" y="2856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92A76145-2002-03A3-8BBE-E878F66F72F8}"/>
                  </a:ext>
                </a:extLst>
              </p:cNvPr>
              <p:cNvSpPr/>
              <p:nvPr/>
            </p:nvSpPr>
            <p:spPr>
              <a:xfrm>
                <a:off x="3210708" y="3446066"/>
                <a:ext cx="1590742" cy="828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8" y="21600"/>
                    </a:moveTo>
                    <a:lnTo>
                      <a:pt x="18502" y="21600"/>
                    </a:lnTo>
                    <a:lnTo>
                      <a:pt x="18502" y="21312"/>
                    </a:lnTo>
                    <a:lnTo>
                      <a:pt x="19408" y="21312"/>
                    </a:lnTo>
                    <a:close/>
                    <a:moveTo>
                      <a:pt x="17597" y="21600"/>
                    </a:moveTo>
                    <a:lnTo>
                      <a:pt x="16691" y="21600"/>
                    </a:lnTo>
                    <a:lnTo>
                      <a:pt x="16691" y="21312"/>
                    </a:lnTo>
                    <a:lnTo>
                      <a:pt x="17599" y="21312"/>
                    </a:lnTo>
                    <a:close/>
                    <a:moveTo>
                      <a:pt x="15784" y="21600"/>
                    </a:moveTo>
                    <a:lnTo>
                      <a:pt x="14878" y="21600"/>
                    </a:lnTo>
                    <a:lnTo>
                      <a:pt x="14878" y="21312"/>
                    </a:lnTo>
                    <a:lnTo>
                      <a:pt x="15784" y="21312"/>
                    </a:lnTo>
                    <a:close/>
                    <a:moveTo>
                      <a:pt x="13972" y="21600"/>
                    </a:moveTo>
                    <a:lnTo>
                      <a:pt x="13067" y="21600"/>
                    </a:lnTo>
                    <a:lnTo>
                      <a:pt x="13067" y="21312"/>
                    </a:lnTo>
                    <a:lnTo>
                      <a:pt x="13972" y="21312"/>
                    </a:lnTo>
                    <a:close/>
                    <a:moveTo>
                      <a:pt x="12161" y="21600"/>
                    </a:moveTo>
                    <a:lnTo>
                      <a:pt x="11255" y="21600"/>
                    </a:lnTo>
                    <a:lnTo>
                      <a:pt x="11255" y="21312"/>
                    </a:lnTo>
                    <a:lnTo>
                      <a:pt x="12159" y="21312"/>
                    </a:lnTo>
                    <a:close/>
                    <a:moveTo>
                      <a:pt x="10349" y="21600"/>
                    </a:moveTo>
                    <a:lnTo>
                      <a:pt x="9442" y="21600"/>
                    </a:lnTo>
                    <a:lnTo>
                      <a:pt x="9442" y="21312"/>
                    </a:lnTo>
                    <a:lnTo>
                      <a:pt x="10349" y="21312"/>
                    </a:lnTo>
                    <a:close/>
                    <a:moveTo>
                      <a:pt x="8536" y="21600"/>
                    </a:moveTo>
                    <a:lnTo>
                      <a:pt x="7631" y="21600"/>
                    </a:lnTo>
                    <a:lnTo>
                      <a:pt x="7631" y="21312"/>
                    </a:lnTo>
                    <a:lnTo>
                      <a:pt x="8536" y="21312"/>
                    </a:lnTo>
                    <a:close/>
                    <a:moveTo>
                      <a:pt x="6725" y="21600"/>
                    </a:moveTo>
                    <a:lnTo>
                      <a:pt x="5820" y="21600"/>
                    </a:lnTo>
                    <a:lnTo>
                      <a:pt x="5820" y="21312"/>
                    </a:lnTo>
                    <a:lnTo>
                      <a:pt x="6726" y="21312"/>
                    </a:lnTo>
                    <a:close/>
                    <a:moveTo>
                      <a:pt x="4913" y="21600"/>
                    </a:moveTo>
                    <a:lnTo>
                      <a:pt x="4006" y="21600"/>
                    </a:lnTo>
                    <a:lnTo>
                      <a:pt x="4006" y="21312"/>
                    </a:lnTo>
                    <a:lnTo>
                      <a:pt x="4913" y="21312"/>
                    </a:lnTo>
                    <a:close/>
                    <a:moveTo>
                      <a:pt x="3101" y="21600"/>
                    </a:moveTo>
                    <a:lnTo>
                      <a:pt x="2195" y="21600"/>
                    </a:lnTo>
                    <a:lnTo>
                      <a:pt x="2195" y="21312"/>
                    </a:lnTo>
                    <a:lnTo>
                      <a:pt x="3101" y="21312"/>
                    </a:lnTo>
                    <a:close/>
                    <a:moveTo>
                      <a:pt x="1279" y="21571"/>
                    </a:moveTo>
                    <a:cubicBezTo>
                      <a:pt x="961" y="21484"/>
                      <a:pt x="667" y="21202"/>
                      <a:pt x="440" y="20766"/>
                    </a:cubicBezTo>
                    <a:lnTo>
                      <a:pt x="546" y="20562"/>
                    </a:lnTo>
                    <a:cubicBezTo>
                      <a:pt x="750" y="20954"/>
                      <a:pt x="1015" y="21208"/>
                      <a:pt x="1300" y="21287"/>
                    </a:cubicBezTo>
                    <a:close/>
                    <a:moveTo>
                      <a:pt x="20324" y="21571"/>
                    </a:moveTo>
                    <a:lnTo>
                      <a:pt x="20303" y="21284"/>
                    </a:lnTo>
                    <a:cubicBezTo>
                      <a:pt x="20588" y="21204"/>
                      <a:pt x="20853" y="20949"/>
                      <a:pt x="21056" y="20556"/>
                    </a:cubicBezTo>
                    <a:lnTo>
                      <a:pt x="21162" y="20760"/>
                    </a:lnTo>
                    <a:cubicBezTo>
                      <a:pt x="20936" y="21197"/>
                      <a:pt x="20642" y="21482"/>
                      <a:pt x="20324" y="21570"/>
                    </a:cubicBezTo>
                    <a:close/>
                    <a:moveTo>
                      <a:pt x="16" y="19161"/>
                    </a:moveTo>
                    <a:cubicBezTo>
                      <a:pt x="5" y="19019"/>
                      <a:pt x="0" y="18877"/>
                      <a:pt x="0" y="18733"/>
                    </a:cubicBezTo>
                    <a:lnTo>
                      <a:pt x="0" y="17401"/>
                    </a:lnTo>
                    <a:lnTo>
                      <a:pt x="150" y="17401"/>
                    </a:lnTo>
                    <a:lnTo>
                      <a:pt x="150" y="18733"/>
                    </a:lnTo>
                    <a:cubicBezTo>
                      <a:pt x="150" y="18862"/>
                      <a:pt x="155" y="18990"/>
                      <a:pt x="165" y="19117"/>
                    </a:cubicBezTo>
                    <a:close/>
                    <a:moveTo>
                      <a:pt x="21584" y="19155"/>
                    </a:moveTo>
                    <a:lnTo>
                      <a:pt x="21434" y="19113"/>
                    </a:lnTo>
                    <a:cubicBezTo>
                      <a:pt x="21444" y="18986"/>
                      <a:pt x="21449" y="18858"/>
                      <a:pt x="21449" y="18730"/>
                    </a:cubicBezTo>
                    <a:lnTo>
                      <a:pt x="21449" y="17388"/>
                    </a:lnTo>
                    <a:lnTo>
                      <a:pt x="21599" y="17388"/>
                    </a:lnTo>
                    <a:lnTo>
                      <a:pt x="21599" y="18730"/>
                    </a:lnTo>
                    <a:cubicBezTo>
                      <a:pt x="21599" y="18872"/>
                      <a:pt x="21595" y="19014"/>
                      <a:pt x="21584" y="19155"/>
                    </a:cubicBezTo>
                    <a:close/>
                    <a:moveTo>
                      <a:pt x="150" y="15662"/>
                    </a:moveTo>
                    <a:lnTo>
                      <a:pt x="0" y="15662"/>
                    </a:lnTo>
                    <a:lnTo>
                      <a:pt x="0" y="13922"/>
                    </a:lnTo>
                    <a:lnTo>
                      <a:pt x="150" y="13922"/>
                    </a:lnTo>
                    <a:close/>
                    <a:moveTo>
                      <a:pt x="21600" y="15656"/>
                    </a:moveTo>
                    <a:lnTo>
                      <a:pt x="21450" y="15656"/>
                    </a:lnTo>
                    <a:lnTo>
                      <a:pt x="21450" y="13917"/>
                    </a:lnTo>
                    <a:lnTo>
                      <a:pt x="21600" y="13917"/>
                    </a:lnTo>
                    <a:close/>
                    <a:moveTo>
                      <a:pt x="150" y="12183"/>
                    </a:moveTo>
                    <a:lnTo>
                      <a:pt x="0" y="12183"/>
                    </a:lnTo>
                    <a:lnTo>
                      <a:pt x="0" y="10443"/>
                    </a:lnTo>
                    <a:lnTo>
                      <a:pt x="150" y="10443"/>
                    </a:lnTo>
                    <a:close/>
                    <a:moveTo>
                      <a:pt x="21600" y="12177"/>
                    </a:moveTo>
                    <a:lnTo>
                      <a:pt x="21450" y="12177"/>
                    </a:lnTo>
                    <a:lnTo>
                      <a:pt x="21450" y="10438"/>
                    </a:lnTo>
                    <a:lnTo>
                      <a:pt x="21600" y="10438"/>
                    </a:lnTo>
                    <a:close/>
                    <a:moveTo>
                      <a:pt x="150" y="8701"/>
                    </a:moveTo>
                    <a:lnTo>
                      <a:pt x="0" y="8701"/>
                    </a:lnTo>
                    <a:lnTo>
                      <a:pt x="0" y="6964"/>
                    </a:lnTo>
                    <a:lnTo>
                      <a:pt x="150" y="6964"/>
                    </a:lnTo>
                    <a:close/>
                    <a:moveTo>
                      <a:pt x="21600" y="8695"/>
                    </a:moveTo>
                    <a:lnTo>
                      <a:pt x="21450" y="8695"/>
                    </a:lnTo>
                    <a:lnTo>
                      <a:pt x="21450" y="6958"/>
                    </a:lnTo>
                    <a:lnTo>
                      <a:pt x="21600" y="6958"/>
                    </a:lnTo>
                    <a:close/>
                    <a:moveTo>
                      <a:pt x="150" y="5224"/>
                    </a:moveTo>
                    <a:lnTo>
                      <a:pt x="0" y="5224"/>
                    </a:lnTo>
                    <a:lnTo>
                      <a:pt x="0" y="3485"/>
                    </a:lnTo>
                    <a:lnTo>
                      <a:pt x="150" y="3485"/>
                    </a:lnTo>
                    <a:close/>
                    <a:moveTo>
                      <a:pt x="21600" y="5218"/>
                    </a:moveTo>
                    <a:lnTo>
                      <a:pt x="21450" y="5218"/>
                    </a:lnTo>
                    <a:lnTo>
                      <a:pt x="21450" y="3479"/>
                    </a:lnTo>
                    <a:lnTo>
                      <a:pt x="21600" y="3479"/>
                    </a:lnTo>
                    <a:close/>
                    <a:moveTo>
                      <a:pt x="150" y="1745"/>
                    </a:moveTo>
                    <a:lnTo>
                      <a:pt x="0" y="1745"/>
                    </a:lnTo>
                    <a:lnTo>
                      <a:pt x="0" y="5"/>
                    </a:lnTo>
                    <a:lnTo>
                      <a:pt x="150" y="5"/>
                    </a:lnTo>
                    <a:close/>
                    <a:moveTo>
                      <a:pt x="21600" y="1739"/>
                    </a:moveTo>
                    <a:lnTo>
                      <a:pt x="21450" y="1739"/>
                    </a:lnTo>
                    <a:lnTo>
                      <a:pt x="214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C75F9549-39B5-7B3F-B9CE-07AD2B06582C}"/>
                  </a:ext>
                </a:extLst>
              </p:cNvPr>
              <p:cNvSpPr/>
              <p:nvPr/>
            </p:nvSpPr>
            <p:spPr>
              <a:xfrm>
                <a:off x="3346253" y="2747019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61F557E-99E7-4B7C-9AAE-051DB533DFF3}"/>
                </a:ext>
              </a:extLst>
            </p:cNvPr>
            <p:cNvGrpSpPr/>
            <p:nvPr/>
          </p:nvGrpSpPr>
          <p:grpSpPr>
            <a:xfrm>
              <a:off x="5114325" y="2458612"/>
              <a:ext cx="1944538" cy="1940861"/>
              <a:chOff x="4854712" y="2583879"/>
              <a:chExt cx="1693518" cy="1690315"/>
            </a:xfrm>
          </p:grpSpPr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59BE40BE-FCC0-3E66-EA29-EC9403B1CCB5}"/>
                  </a:ext>
                </a:extLst>
              </p:cNvPr>
              <p:cNvSpPr/>
              <p:nvPr/>
            </p:nvSpPr>
            <p:spPr>
              <a:xfrm>
                <a:off x="4854712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Freeform 93">
                <a:extLst>
                  <a:ext uri="{FF2B5EF4-FFF2-40B4-BE49-F238E27FC236}">
                    <a16:creationId xmlns:a16="http://schemas.microsoft.com/office/drawing/2014/main" id="{B47494A8-E1D7-1044-3DF8-5E595EBF140C}"/>
                  </a:ext>
                </a:extLst>
              </p:cNvPr>
              <p:cNvSpPr/>
              <p:nvPr/>
            </p:nvSpPr>
            <p:spPr>
              <a:xfrm>
                <a:off x="4890367" y="2583879"/>
                <a:ext cx="1590889" cy="82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5"/>
                    </a:lnTo>
                    <a:lnTo>
                      <a:pt x="21599" y="19855"/>
                    </a:lnTo>
                    <a:close/>
                    <a:moveTo>
                      <a:pt x="150" y="18121"/>
                    </a:moveTo>
                    <a:lnTo>
                      <a:pt x="0" y="18121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2"/>
                    </a:moveTo>
                    <a:lnTo>
                      <a:pt x="0" y="14642"/>
                    </a:lnTo>
                    <a:lnTo>
                      <a:pt x="0" y="12902"/>
                    </a:lnTo>
                    <a:lnTo>
                      <a:pt x="150" y="12902"/>
                    </a:lnTo>
                    <a:close/>
                    <a:moveTo>
                      <a:pt x="21599" y="14636"/>
                    </a:moveTo>
                    <a:lnTo>
                      <a:pt x="21449" y="14636"/>
                    </a:lnTo>
                    <a:lnTo>
                      <a:pt x="21449" y="12896"/>
                    </a:lnTo>
                    <a:lnTo>
                      <a:pt x="21599" y="12896"/>
                    </a:lnTo>
                    <a:close/>
                    <a:moveTo>
                      <a:pt x="150" y="11160"/>
                    </a:moveTo>
                    <a:lnTo>
                      <a:pt x="0" y="11160"/>
                    </a:lnTo>
                    <a:lnTo>
                      <a:pt x="0" y="9422"/>
                    </a:lnTo>
                    <a:lnTo>
                      <a:pt x="150" y="9422"/>
                    </a:lnTo>
                    <a:close/>
                    <a:moveTo>
                      <a:pt x="21599" y="11155"/>
                    </a:moveTo>
                    <a:lnTo>
                      <a:pt x="21449" y="11155"/>
                    </a:lnTo>
                    <a:lnTo>
                      <a:pt x="21449" y="9417"/>
                    </a:lnTo>
                    <a:lnTo>
                      <a:pt x="21599" y="9417"/>
                    </a:lnTo>
                    <a:close/>
                    <a:moveTo>
                      <a:pt x="150" y="7680"/>
                    </a:moveTo>
                    <a:lnTo>
                      <a:pt x="0" y="7680"/>
                    </a:lnTo>
                    <a:lnTo>
                      <a:pt x="0" y="5942"/>
                    </a:lnTo>
                    <a:lnTo>
                      <a:pt x="150" y="5942"/>
                    </a:lnTo>
                    <a:close/>
                    <a:moveTo>
                      <a:pt x="21599" y="7674"/>
                    </a:moveTo>
                    <a:lnTo>
                      <a:pt x="21449" y="7674"/>
                    </a:lnTo>
                    <a:lnTo>
                      <a:pt x="21449" y="5937"/>
                    </a:lnTo>
                    <a:lnTo>
                      <a:pt x="21599" y="5937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8"/>
                      <a:pt x="5" y="2578"/>
                      <a:pt x="16" y="2438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5"/>
                    </a:moveTo>
                    <a:lnTo>
                      <a:pt x="21449" y="4195"/>
                    </a:lnTo>
                    <a:lnTo>
                      <a:pt x="21449" y="2863"/>
                    </a:lnTo>
                    <a:cubicBezTo>
                      <a:pt x="21449" y="2735"/>
                      <a:pt x="21444" y="2606"/>
                      <a:pt x="21434" y="2480"/>
                    </a:cubicBezTo>
                    <a:lnTo>
                      <a:pt x="21584" y="2436"/>
                    </a:lnTo>
                    <a:cubicBezTo>
                      <a:pt x="21595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4" y="398"/>
                      <a:pt x="958" y="114"/>
                      <a:pt x="1276" y="26"/>
                    </a:cubicBezTo>
                    <a:lnTo>
                      <a:pt x="1297" y="313"/>
                    </a:lnTo>
                    <a:cubicBezTo>
                      <a:pt x="1012" y="392"/>
                      <a:pt x="748" y="647"/>
                      <a:pt x="544" y="1040"/>
                    </a:cubicBezTo>
                    <a:close/>
                    <a:moveTo>
                      <a:pt x="21053" y="1038"/>
                    </a:moveTo>
                    <a:cubicBezTo>
                      <a:pt x="20848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8" y="288"/>
                    </a:lnTo>
                    <a:lnTo>
                      <a:pt x="16688" y="0"/>
                    </a:lnTo>
                    <a:lnTo>
                      <a:pt x="17594" y="0"/>
                    </a:lnTo>
                    <a:close/>
                    <a:moveTo>
                      <a:pt x="15782" y="288"/>
                    </a:moveTo>
                    <a:lnTo>
                      <a:pt x="14876" y="288"/>
                    </a:lnTo>
                    <a:lnTo>
                      <a:pt x="14876" y="0"/>
                    </a:lnTo>
                    <a:lnTo>
                      <a:pt x="15782" y="0"/>
                    </a:lnTo>
                    <a:close/>
                    <a:moveTo>
                      <a:pt x="13970" y="288"/>
                    </a:moveTo>
                    <a:lnTo>
                      <a:pt x="13064" y="288"/>
                    </a:lnTo>
                    <a:lnTo>
                      <a:pt x="13064" y="0"/>
                    </a:lnTo>
                    <a:lnTo>
                      <a:pt x="13970" y="0"/>
                    </a:lnTo>
                    <a:close/>
                    <a:moveTo>
                      <a:pt x="12158" y="288"/>
                    </a:moveTo>
                    <a:lnTo>
                      <a:pt x="11253" y="288"/>
                    </a:lnTo>
                    <a:lnTo>
                      <a:pt x="11253" y="0"/>
                    </a:lnTo>
                    <a:lnTo>
                      <a:pt x="12158" y="0"/>
                    </a:lnTo>
                    <a:close/>
                    <a:moveTo>
                      <a:pt x="10347" y="288"/>
                    </a:moveTo>
                    <a:lnTo>
                      <a:pt x="9441" y="288"/>
                    </a:lnTo>
                    <a:lnTo>
                      <a:pt x="9441" y="0"/>
                    </a:lnTo>
                    <a:lnTo>
                      <a:pt x="10347" y="0"/>
                    </a:lnTo>
                    <a:close/>
                    <a:moveTo>
                      <a:pt x="8535" y="288"/>
                    </a:moveTo>
                    <a:lnTo>
                      <a:pt x="7629" y="288"/>
                    </a:lnTo>
                    <a:lnTo>
                      <a:pt x="7629" y="0"/>
                    </a:lnTo>
                    <a:lnTo>
                      <a:pt x="8535" y="0"/>
                    </a:lnTo>
                    <a:close/>
                    <a:moveTo>
                      <a:pt x="6723" y="288"/>
                    </a:moveTo>
                    <a:lnTo>
                      <a:pt x="5817" y="288"/>
                    </a:lnTo>
                    <a:lnTo>
                      <a:pt x="5817" y="0"/>
                    </a:lnTo>
                    <a:lnTo>
                      <a:pt x="6720" y="0"/>
                    </a:lnTo>
                    <a:close/>
                    <a:moveTo>
                      <a:pt x="4911" y="288"/>
                    </a:moveTo>
                    <a:lnTo>
                      <a:pt x="4006" y="288"/>
                    </a:lnTo>
                    <a:lnTo>
                      <a:pt x="4006" y="0"/>
                    </a:lnTo>
                    <a:lnTo>
                      <a:pt x="4911" y="0"/>
                    </a:lnTo>
                    <a:close/>
                    <a:moveTo>
                      <a:pt x="3100" y="288"/>
                    </a:moveTo>
                    <a:lnTo>
                      <a:pt x="2193" y="288"/>
                    </a:lnTo>
                    <a:lnTo>
                      <a:pt x="2193" y="0"/>
                    </a:lnTo>
                    <a:lnTo>
                      <a:pt x="3100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2E6FE95-8B01-7E18-CAA7-8D9B5068FBE8}"/>
                  </a:ext>
                </a:extLst>
              </p:cNvPr>
              <p:cNvSpPr/>
              <p:nvPr/>
            </p:nvSpPr>
            <p:spPr>
              <a:xfrm>
                <a:off x="5041663" y="2732323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4847ADF-8E1A-761F-AC76-77BB8B5ADEAE}"/>
                </a:ext>
              </a:extLst>
            </p:cNvPr>
            <p:cNvGrpSpPr/>
            <p:nvPr/>
          </p:nvGrpSpPr>
          <p:grpSpPr>
            <a:xfrm>
              <a:off x="1225295" y="2458696"/>
              <a:ext cx="1944538" cy="1940777"/>
              <a:chOff x="1467715" y="2583952"/>
              <a:chExt cx="1693518" cy="1690242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57255A90-D402-E7A9-6FAC-E660384FD9FD}"/>
                  </a:ext>
                </a:extLst>
              </p:cNvPr>
              <p:cNvSpPr/>
              <p:nvPr/>
            </p:nvSpPr>
            <p:spPr>
              <a:xfrm>
                <a:off x="1467715" y="3427768"/>
                <a:ext cx="1693518" cy="84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744"/>
                    </a:lnTo>
                    <a:cubicBezTo>
                      <a:pt x="0" y="20321"/>
                      <a:pt x="639" y="21600"/>
                      <a:pt x="1428" y="21600"/>
                    </a:cubicBezTo>
                    <a:lnTo>
                      <a:pt x="20172" y="21600"/>
                    </a:lnTo>
                    <a:cubicBezTo>
                      <a:pt x="20961" y="21600"/>
                      <a:pt x="21600" y="20321"/>
                      <a:pt x="21600" y="18744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F99D3F8D-25DD-F547-203D-296A2E596083}"/>
                  </a:ext>
                </a:extLst>
              </p:cNvPr>
              <p:cNvSpPr/>
              <p:nvPr/>
            </p:nvSpPr>
            <p:spPr>
              <a:xfrm>
                <a:off x="1509472" y="2583952"/>
                <a:ext cx="1590889" cy="82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" y="21600"/>
                    </a:moveTo>
                    <a:lnTo>
                      <a:pt x="0" y="21600"/>
                    </a:lnTo>
                    <a:lnTo>
                      <a:pt x="0" y="19860"/>
                    </a:lnTo>
                    <a:lnTo>
                      <a:pt x="150" y="19860"/>
                    </a:lnTo>
                    <a:close/>
                    <a:moveTo>
                      <a:pt x="21599" y="21595"/>
                    </a:moveTo>
                    <a:lnTo>
                      <a:pt x="21449" y="21595"/>
                    </a:lnTo>
                    <a:lnTo>
                      <a:pt x="21449" y="19854"/>
                    </a:lnTo>
                    <a:lnTo>
                      <a:pt x="21599" y="19854"/>
                    </a:lnTo>
                    <a:close/>
                    <a:moveTo>
                      <a:pt x="150" y="18120"/>
                    </a:moveTo>
                    <a:lnTo>
                      <a:pt x="0" y="18120"/>
                    </a:lnTo>
                    <a:lnTo>
                      <a:pt x="0" y="16381"/>
                    </a:lnTo>
                    <a:lnTo>
                      <a:pt x="150" y="16381"/>
                    </a:lnTo>
                    <a:close/>
                    <a:moveTo>
                      <a:pt x="21599" y="18115"/>
                    </a:moveTo>
                    <a:lnTo>
                      <a:pt x="21449" y="18115"/>
                    </a:lnTo>
                    <a:lnTo>
                      <a:pt x="21449" y="16375"/>
                    </a:lnTo>
                    <a:lnTo>
                      <a:pt x="21599" y="16375"/>
                    </a:lnTo>
                    <a:close/>
                    <a:moveTo>
                      <a:pt x="150" y="14641"/>
                    </a:moveTo>
                    <a:lnTo>
                      <a:pt x="0" y="14641"/>
                    </a:lnTo>
                    <a:lnTo>
                      <a:pt x="0" y="12901"/>
                    </a:lnTo>
                    <a:lnTo>
                      <a:pt x="150" y="12901"/>
                    </a:lnTo>
                    <a:close/>
                    <a:moveTo>
                      <a:pt x="21599" y="14635"/>
                    </a:moveTo>
                    <a:lnTo>
                      <a:pt x="21449" y="14635"/>
                    </a:lnTo>
                    <a:lnTo>
                      <a:pt x="21449" y="12895"/>
                    </a:lnTo>
                    <a:lnTo>
                      <a:pt x="21599" y="12895"/>
                    </a:lnTo>
                    <a:close/>
                    <a:moveTo>
                      <a:pt x="150" y="11159"/>
                    </a:moveTo>
                    <a:lnTo>
                      <a:pt x="0" y="11159"/>
                    </a:lnTo>
                    <a:lnTo>
                      <a:pt x="0" y="9421"/>
                    </a:lnTo>
                    <a:lnTo>
                      <a:pt x="150" y="9421"/>
                    </a:lnTo>
                    <a:close/>
                    <a:moveTo>
                      <a:pt x="21599" y="11159"/>
                    </a:moveTo>
                    <a:lnTo>
                      <a:pt x="21449" y="11159"/>
                    </a:lnTo>
                    <a:lnTo>
                      <a:pt x="21449" y="9416"/>
                    </a:lnTo>
                    <a:lnTo>
                      <a:pt x="21599" y="9416"/>
                    </a:lnTo>
                    <a:close/>
                    <a:moveTo>
                      <a:pt x="150" y="7681"/>
                    </a:moveTo>
                    <a:lnTo>
                      <a:pt x="0" y="7681"/>
                    </a:lnTo>
                    <a:lnTo>
                      <a:pt x="0" y="5941"/>
                    </a:lnTo>
                    <a:lnTo>
                      <a:pt x="150" y="5941"/>
                    </a:lnTo>
                    <a:close/>
                    <a:moveTo>
                      <a:pt x="21599" y="7675"/>
                    </a:moveTo>
                    <a:lnTo>
                      <a:pt x="21449" y="7675"/>
                    </a:lnTo>
                    <a:lnTo>
                      <a:pt x="21449" y="5935"/>
                    </a:lnTo>
                    <a:lnTo>
                      <a:pt x="21599" y="5935"/>
                    </a:lnTo>
                    <a:close/>
                    <a:moveTo>
                      <a:pt x="150" y="4201"/>
                    </a:moveTo>
                    <a:lnTo>
                      <a:pt x="0" y="4201"/>
                    </a:lnTo>
                    <a:lnTo>
                      <a:pt x="0" y="2859"/>
                    </a:lnTo>
                    <a:cubicBezTo>
                      <a:pt x="0" y="2719"/>
                      <a:pt x="5" y="2578"/>
                      <a:pt x="16" y="2439"/>
                    </a:cubicBezTo>
                    <a:lnTo>
                      <a:pt x="166" y="2480"/>
                    </a:lnTo>
                    <a:cubicBezTo>
                      <a:pt x="156" y="2607"/>
                      <a:pt x="151" y="2735"/>
                      <a:pt x="151" y="2863"/>
                    </a:cubicBezTo>
                    <a:close/>
                    <a:moveTo>
                      <a:pt x="21599" y="4196"/>
                    </a:moveTo>
                    <a:lnTo>
                      <a:pt x="21449" y="4196"/>
                    </a:lnTo>
                    <a:lnTo>
                      <a:pt x="21449" y="2863"/>
                    </a:lnTo>
                    <a:cubicBezTo>
                      <a:pt x="21449" y="2735"/>
                      <a:pt x="21444" y="2607"/>
                      <a:pt x="21434" y="2480"/>
                    </a:cubicBezTo>
                    <a:lnTo>
                      <a:pt x="21584" y="2437"/>
                    </a:lnTo>
                    <a:cubicBezTo>
                      <a:pt x="21594" y="2578"/>
                      <a:pt x="21600" y="2721"/>
                      <a:pt x="21600" y="2864"/>
                    </a:cubicBezTo>
                    <a:close/>
                    <a:moveTo>
                      <a:pt x="544" y="1038"/>
                    </a:moveTo>
                    <a:lnTo>
                      <a:pt x="438" y="834"/>
                    </a:lnTo>
                    <a:cubicBezTo>
                      <a:pt x="665" y="398"/>
                      <a:pt x="958" y="114"/>
                      <a:pt x="1276" y="26"/>
                    </a:cubicBezTo>
                    <a:lnTo>
                      <a:pt x="1298" y="313"/>
                    </a:lnTo>
                    <a:cubicBezTo>
                      <a:pt x="1012" y="392"/>
                      <a:pt x="748" y="646"/>
                      <a:pt x="544" y="1038"/>
                    </a:cubicBezTo>
                    <a:close/>
                    <a:moveTo>
                      <a:pt x="21053" y="1038"/>
                    </a:moveTo>
                    <a:cubicBezTo>
                      <a:pt x="20849" y="646"/>
                      <a:pt x="20584" y="392"/>
                      <a:pt x="20298" y="313"/>
                    </a:cubicBezTo>
                    <a:lnTo>
                      <a:pt x="20319" y="26"/>
                    </a:lnTo>
                    <a:cubicBezTo>
                      <a:pt x="20637" y="113"/>
                      <a:pt x="20931" y="395"/>
                      <a:pt x="21158" y="831"/>
                    </a:cubicBezTo>
                    <a:close/>
                    <a:moveTo>
                      <a:pt x="19406" y="288"/>
                    </a:moveTo>
                    <a:lnTo>
                      <a:pt x="18498" y="288"/>
                    </a:lnTo>
                    <a:lnTo>
                      <a:pt x="18498" y="0"/>
                    </a:lnTo>
                    <a:lnTo>
                      <a:pt x="19404" y="0"/>
                    </a:lnTo>
                    <a:close/>
                    <a:moveTo>
                      <a:pt x="17594" y="288"/>
                    </a:moveTo>
                    <a:lnTo>
                      <a:pt x="16686" y="288"/>
                    </a:lnTo>
                    <a:lnTo>
                      <a:pt x="16686" y="0"/>
                    </a:lnTo>
                    <a:lnTo>
                      <a:pt x="17592" y="0"/>
                    </a:lnTo>
                    <a:close/>
                    <a:moveTo>
                      <a:pt x="15782" y="288"/>
                    </a:moveTo>
                    <a:lnTo>
                      <a:pt x="14874" y="288"/>
                    </a:lnTo>
                    <a:lnTo>
                      <a:pt x="14874" y="0"/>
                    </a:lnTo>
                    <a:lnTo>
                      <a:pt x="15780" y="0"/>
                    </a:lnTo>
                    <a:close/>
                    <a:moveTo>
                      <a:pt x="13970" y="288"/>
                    </a:moveTo>
                    <a:lnTo>
                      <a:pt x="13062" y="288"/>
                    </a:lnTo>
                    <a:lnTo>
                      <a:pt x="13062" y="0"/>
                    </a:lnTo>
                    <a:lnTo>
                      <a:pt x="13968" y="0"/>
                    </a:lnTo>
                    <a:close/>
                    <a:moveTo>
                      <a:pt x="12158" y="288"/>
                    </a:moveTo>
                    <a:lnTo>
                      <a:pt x="11250" y="288"/>
                    </a:lnTo>
                    <a:lnTo>
                      <a:pt x="11250" y="0"/>
                    </a:lnTo>
                    <a:lnTo>
                      <a:pt x="12156" y="0"/>
                    </a:lnTo>
                    <a:close/>
                    <a:moveTo>
                      <a:pt x="10347" y="288"/>
                    </a:moveTo>
                    <a:lnTo>
                      <a:pt x="9439" y="288"/>
                    </a:lnTo>
                    <a:lnTo>
                      <a:pt x="9439" y="0"/>
                    </a:lnTo>
                    <a:lnTo>
                      <a:pt x="10345" y="0"/>
                    </a:lnTo>
                    <a:close/>
                    <a:moveTo>
                      <a:pt x="8535" y="288"/>
                    </a:moveTo>
                    <a:lnTo>
                      <a:pt x="7627" y="288"/>
                    </a:lnTo>
                    <a:lnTo>
                      <a:pt x="7627" y="0"/>
                    </a:lnTo>
                    <a:lnTo>
                      <a:pt x="8533" y="0"/>
                    </a:lnTo>
                    <a:close/>
                    <a:moveTo>
                      <a:pt x="6723" y="288"/>
                    </a:moveTo>
                    <a:lnTo>
                      <a:pt x="5815" y="288"/>
                    </a:lnTo>
                    <a:lnTo>
                      <a:pt x="5815" y="0"/>
                    </a:lnTo>
                    <a:lnTo>
                      <a:pt x="6721" y="0"/>
                    </a:lnTo>
                    <a:close/>
                    <a:moveTo>
                      <a:pt x="4911" y="288"/>
                    </a:moveTo>
                    <a:lnTo>
                      <a:pt x="4004" y="288"/>
                    </a:lnTo>
                    <a:lnTo>
                      <a:pt x="4004" y="0"/>
                    </a:lnTo>
                    <a:lnTo>
                      <a:pt x="4912" y="0"/>
                    </a:lnTo>
                    <a:close/>
                    <a:moveTo>
                      <a:pt x="3100" y="288"/>
                    </a:moveTo>
                    <a:lnTo>
                      <a:pt x="2191" y="288"/>
                    </a:lnTo>
                    <a:lnTo>
                      <a:pt x="2191" y="0"/>
                    </a:lnTo>
                    <a:lnTo>
                      <a:pt x="3098" y="0"/>
                    </a:lnTo>
                    <a:close/>
                  </a:path>
                </a:pathLst>
              </a:custGeom>
              <a:solidFill>
                <a:srgbClr val="DFDFF5"/>
              </a:solidFill>
              <a:ln w="9525">
                <a:noFill/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Freeform 165">
                <a:extLst>
                  <a:ext uri="{FF2B5EF4-FFF2-40B4-BE49-F238E27FC236}">
                    <a16:creationId xmlns:a16="http://schemas.microsoft.com/office/drawing/2014/main" id="{5288008C-8D52-3FD1-4D28-ADE8B074A2C8}"/>
                  </a:ext>
                </a:extLst>
              </p:cNvPr>
              <p:cNvSpPr/>
              <p:nvPr/>
            </p:nvSpPr>
            <p:spPr>
              <a:xfrm>
                <a:off x="1654666" y="2747020"/>
                <a:ext cx="1319651" cy="1319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4" y="0"/>
                    </a:moveTo>
                    <a:cubicBezTo>
                      <a:pt x="21212" y="0"/>
                      <a:pt x="21600" y="0"/>
                      <a:pt x="21600" y="0"/>
                    </a:cubicBezTo>
                    <a:lnTo>
                      <a:pt x="21600" y="21600"/>
                    </a:lnTo>
                    <a:cubicBezTo>
                      <a:pt x="21600" y="21600"/>
                      <a:pt x="21212" y="21600"/>
                      <a:pt x="20734" y="21600"/>
                    </a:cubicBezTo>
                    <a:lnTo>
                      <a:pt x="866" y="21600"/>
                    </a:lnTo>
                    <a:cubicBezTo>
                      <a:pt x="388" y="21600"/>
                      <a:pt x="0" y="21600"/>
                      <a:pt x="0" y="21600"/>
                    </a:cubicBezTo>
                    <a:lnTo>
                      <a:pt x="0" y="0"/>
                    </a:lnTo>
                    <a:cubicBezTo>
                      <a:pt x="0" y="0"/>
                      <a:pt x="388" y="0"/>
                      <a:pt x="8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57B68-E4DD-C544-697F-FE3F86A11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1767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C8B75BA-9D62-093F-082A-BC394FC92F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1346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01D1BBD-1D4E-BE86-9277-CB9B481D88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2389" y="2751173"/>
            <a:ext cx="1347054" cy="12814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64616E01-02F4-3059-AFA8-791636E82F4B}"/>
              </a:ext>
            </a:extLst>
          </p:cNvPr>
          <p:cNvSpPr txBox="1">
            <a:spLocks/>
          </p:cNvSpPr>
          <p:nvPr userDrawn="1"/>
        </p:nvSpPr>
        <p:spPr>
          <a:xfrm>
            <a:off x="101600" y="6499225"/>
            <a:ext cx="2755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Copyright 2025 Mastech </a:t>
            </a:r>
            <a:r>
              <a:rPr lang="en-US" sz="700" err="1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InfoTrellis</a:t>
            </a:r>
            <a:r>
              <a:rPr lang="en-US" sz="700">
                <a:solidFill>
                  <a:srgbClr val="7F7F7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All rights reserved.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C87228BE-B016-249E-0A49-4E7907DF9F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37773" y="169894"/>
            <a:ext cx="11205690" cy="493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8F597-CEF7-BB71-F71C-E8E2AF04CDEE}"/>
              </a:ext>
            </a:extLst>
          </p:cNvPr>
          <p:cNvSpPr/>
          <p:nvPr userDrawn="1"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BACA0-5C21-C116-6AEE-E2941A61B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2527" y="6499225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+mj-lt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7E266ACA-A012-4B44-B6B1-65984C8F110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E5E6287-F813-CE37-3DA3-C17CAA7D5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CA381E9-BC1F-49D8-8C80-B0683E8B5A1B}" type="datetime4">
              <a:rPr lang="en-US" smtClean="0"/>
              <a:t>November 19,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650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3AC1FD-E487-E085-BCBF-80E655BE6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6555581"/>
            <a:ext cx="1145381" cy="302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391B435-A083-42C2-B295-CCC8D5755ACC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A421F4-365C-2D43-9372-E4CA2B1F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3201"/>
            <a:ext cx="411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401444"/>
          </a:solidFill>
          <a:latin typeface="Poppins Medium" panose="00000600000000000000" pitchFamily="50" charset="0"/>
          <a:ea typeface="+mj-ea"/>
          <a:cs typeface="Poppins Medium" panose="000006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4128">
          <p15:clr>
            <a:srgbClr val="F26B43"/>
          </p15:clr>
        </p15:guide>
        <p15:guide id="4" orient="horz" pos="192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hyperlink" Target="mailto:mit-presales@mastechdigital.com" TargetMode="External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men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34542DAC-8BC4-1681-368B-289D5C2BEE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231" y="930074"/>
            <a:ext cx="4629150" cy="4629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6C8043-2AA0-866C-403A-54C3A1DE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8" y="1573085"/>
            <a:ext cx="6457310" cy="2318352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B2026"/>
                </a:solidFill>
                <a:latin typeface="DM Sans" pitchFamily="2" charset="0"/>
              </a:rPr>
              <a:t>Databricks – Platform Ops</a:t>
            </a:r>
            <a:br>
              <a:rPr lang="en-US" sz="3800" dirty="0">
                <a:solidFill>
                  <a:srgbClr val="0B2026"/>
                </a:solidFill>
                <a:latin typeface="DM Sans" pitchFamily="2" charset="0"/>
              </a:rPr>
            </a:br>
            <a:endParaRPr lang="en-IN" sz="3800" dirty="0">
              <a:solidFill>
                <a:srgbClr val="0B2026"/>
              </a:solidFill>
              <a:latin typeface="DM Sans" pitchFamily="2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26D0EF9-FCDA-2944-292B-B51BA778D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>
          <a:xfrm>
            <a:off x="6132267" y="335580"/>
            <a:ext cx="1213975" cy="12150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89D43-DB12-4CF8-C0C9-CAFAADF9C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03" y="5403688"/>
            <a:ext cx="2743200" cy="3110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76945-C3CC-478B-B21D-7567BC3D536D}" type="datetime4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B202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19, 2025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B202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2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E6D4BD07-E0C9-69A9-21FD-98FC4A8E98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373660" y="615916"/>
            <a:ext cx="2449364" cy="654379"/>
          </a:xfr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B8B50234-03D2-7938-854E-2AEFE74C3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630" y="2807417"/>
            <a:ext cx="5709189" cy="432913"/>
          </a:xfrm>
        </p:spPr>
        <p:txBody>
          <a:bodyPr/>
          <a:lstStyle/>
          <a:p>
            <a:r>
              <a:rPr lang="en-US" sz="2000" dirty="0"/>
              <a:t>The 8-Dimensional Framework for Autonomous Lakehouse Operations</a:t>
            </a:r>
          </a:p>
        </p:txBody>
      </p:sp>
      <p:pic>
        <p:nvPicPr>
          <p:cNvPr id="4" name="Picture 3" descr="A black and blue logo&#10;&#10;AI-generated content may be incorrect.">
            <a:extLst>
              <a:ext uri="{FF2B5EF4-FFF2-40B4-BE49-F238E27FC236}">
                <a16:creationId xmlns:a16="http://schemas.microsoft.com/office/drawing/2014/main" id="{71F63725-70B4-7251-DF66-C3A51A729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60" y="642604"/>
            <a:ext cx="2676650" cy="4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94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2CE5-4B76-9681-2462-074A22A3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A1B82E-3AF9-B0A0-D88B-70D473EC68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DM Sans" pitchFamily="2" charset="0"/>
              </a:rPr>
              <a:t>AgentOps</a:t>
            </a:r>
            <a:r>
              <a:rPr lang="en-US" sz="3200" dirty="0">
                <a:latin typeface="DM Sans" pitchFamily="2" charset="0"/>
              </a:rPr>
              <a:t> - The Foundation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2661E-8D06-767B-0BC6-8A7FD33D0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B149-00D8-FC1D-9844-AFA4CC6BAF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4166E-9506-5F5F-8CC2-D32B7EDF1B8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r>
              <a:rPr lang="en-US" sz="1800" b="1" i="1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Are our agents accurate, safe, cost-efficient, and actually completing workflows?</a:t>
            </a:r>
          </a:p>
          <a:p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B35A9-056A-E435-D94E-5F2EBFC96F09}"/>
              </a:ext>
            </a:extLst>
          </p:cNvPr>
          <p:cNvSpPr txBox="1"/>
          <p:nvPr/>
        </p:nvSpPr>
        <p:spPr>
          <a:xfrm>
            <a:off x="137773" y="1194290"/>
            <a:ext cx="12054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the </a:t>
            </a:r>
            <a:r>
              <a:rPr lang="en-US" sz="1800" b="1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AI Agents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  <a:ea typeface="Inter"/>
                <a:cs typeface="Inter"/>
                <a:sym typeface="Inter"/>
              </a:rPr>
              <a:t>Responsible for hallucination detection, safety and retrieval relevance</a:t>
            </a:r>
            <a:endParaRPr lang="en-US" sz="1800" i="0" u="none" strike="noStrike" cap="none" dirty="0">
              <a:latin typeface="DM Sans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B44548AC-43B6-A126-DD70-8D6782672C0E}"/>
              </a:ext>
            </a:extLst>
          </p:cNvPr>
          <p:cNvSpPr/>
          <p:nvPr/>
        </p:nvSpPr>
        <p:spPr>
          <a:xfrm>
            <a:off x="398520" y="4305849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graphicFrame>
        <p:nvGraphicFramePr>
          <p:cNvPr id="7" name="Google Shape;313;p26">
            <a:extLst>
              <a:ext uri="{FF2B5EF4-FFF2-40B4-BE49-F238E27FC236}">
                <a16:creationId xmlns:a16="http://schemas.microsoft.com/office/drawing/2014/main" id="{51948C4A-C949-7C08-886F-37962C2E7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055937"/>
              </p:ext>
            </p:extLst>
          </p:nvPr>
        </p:nvGraphicFramePr>
        <p:xfrm>
          <a:off x="398520" y="4690748"/>
          <a:ext cx="11049000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Mosaic AI Gateway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Centralized routing for LLMs. Ops configures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Rate Limiting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and cost attribution (Token counting) per application.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Inference Tables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Automatically log every request/response (prompts &amp; completions). Use this dataset to fine-tune smaller models later.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Mosaic AI Evaluation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Automated runs of "Judge Models" against your RAG chain to output metrics like "Faithfulness" and "Answer Relevance".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3">
            <a:extLst>
              <a:ext uri="{FF2B5EF4-FFF2-40B4-BE49-F238E27FC236}">
                <a16:creationId xmlns:a16="http://schemas.microsoft.com/office/drawing/2014/main" id="{F803755F-314B-167B-2473-00FECD9CEE66}"/>
              </a:ext>
            </a:extLst>
          </p:cNvPr>
          <p:cNvSpPr/>
          <p:nvPr/>
        </p:nvSpPr>
        <p:spPr>
          <a:xfrm>
            <a:off x="110203" y="209318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 sz="1400">
              <a:latin typeface="DM Sans" pitchFamily="2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50080E15-DEAB-92FF-8C18-0FB0499B727B}"/>
              </a:ext>
            </a:extLst>
          </p:cNvPr>
          <p:cNvSpPr/>
          <p:nvPr/>
        </p:nvSpPr>
        <p:spPr>
          <a:xfrm>
            <a:off x="755045" y="2161405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b="1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Track agent quality</a:t>
            </a:r>
            <a:endParaRPr lang="en-US" sz="1400">
              <a:latin typeface="DM Sans" pitchFamily="2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B77C6DBF-571C-4B7D-7545-B363535F5758}"/>
              </a:ext>
            </a:extLst>
          </p:cNvPr>
          <p:cNvSpPr/>
          <p:nvPr/>
        </p:nvSpPr>
        <p:spPr>
          <a:xfrm>
            <a:off x="755045" y="2621582"/>
            <a:ext cx="575250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Win rate vs baselines, hallucination rates, evaluation scores from Agent Evaluation / AI judges</a:t>
            </a:r>
            <a:endParaRPr lang="en-US" sz="1400" dirty="0">
              <a:latin typeface="DM Sans" pitchFamily="2" charset="0"/>
            </a:endParaRPr>
          </a:p>
        </p:txBody>
      </p:sp>
      <p:sp>
        <p:nvSpPr>
          <p:cNvPr id="19" name="Shape 6">
            <a:extLst>
              <a:ext uri="{FF2B5EF4-FFF2-40B4-BE49-F238E27FC236}">
                <a16:creationId xmlns:a16="http://schemas.microsoft.com/office/drawing/2014/main" id="{9BC8B3F4-7F4A-B010-A167-4F2512B59B19}"/>
              </a:ext>
            </a:extLst>
          </p:cNvPr>
          <p:cNvSpPr/>
          <p:nvPr/>
        </p:nvSpPr>
        <p:spPr>
          <a:xfrm>
            <a:off x="6755557" y="2093182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 sz="1400">
              <a:latin typeface="DM Sans" pitchFamily="2" charset="0"/>
            </a:endParaRPr>
          </a:p>
        </p:txBody>
      </p:sp>
      <p:sp>
        <p:nvSpPr>
          <p:cNvPr id="20" name="Text 7">
            <a:extLst>
              <a:ext uri="{FF2B5EF4-FFF2-40B4-BE49-F238E27FC236}">
                <a16:creationId xmlns:a16="http://schemas.microsoft.com/office/drawing/2014/main" id="{93C6ECDC-D138-1D42-BFCF-3E14B3821849}"/>
              </a:ext>
            </a:extLst>
          </p:cNvPr>
          <p:cNvSpPr/>
          <p:nvPr/>
        </p:nvSpPr>
        <p:spPr>
          <a:xfrm>
            <a:off x="7400400" y="2161405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b="1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Track tool success</a:t>
            </a:r>
            <a:endParaRPr lang="en-US" sz="1400">
              <a:latin typeface="DM Sans" pitchFamily="2" charset="0"/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FF179860-932A-CA60-0180-5A24498636D8}"/>
              </a:ext>
            </a:extLst>
          </p:cNvPr>
          <p:cNvSpPr/>
          <p:nvPr/>
        </p:nvSpPr>
        <p:spPr>
          <a:xfrm>
            <a:off x="7400400" y="2621582"/>
            <a:ext cx="5752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0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Tool call failure patterns, latency, retries across Workflows and external APIs</a:t>
            </a:r>
            <a:endParaRPr lang="en-US" sz="1400">
              <a:latin typeface="DM Sans" pitchFamily="2" charset="0"/>
            </a:endParaRPr>
          </a:p>
        </p:txBody>
      </p:sp>
      <p:sp>
        <p:nvSpPr>
          <p:cNvPr id="22" name="Shape 9">
            <a:extLst>
              <a:ext uri="{FF2B5EF4-FFF2-40B4-BE49-F238E27FC236}">
                <a16:creationId xmlns:a16="http://schemas.microsoft.com/office/drawing/2014/main" id="{3240D986-34B5-0BFF-3C77-DD56856C603B}"/>
              </a:ext>
            </a:extLst>
          </p:cNvPr>
          <p:cNvSpPr/>
          <p:nvPr/>
        </p:nvSpPr>
        <p:spPr>
          <a:xfrm>
            <a:off x="110203" y="331883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 sz="1400">
              <a:latin typeface="DM Sans" pitchFamily="2" charset="0"/>
            </a:endParaRPr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517E88A3-EFEF-52A7-17A2-B3AA67023F3C}"/>
              </a:ext>
            </a:extLst>
          </p:cNvPr>
          <p:cNvSpPr/>
          <p:nvPr/>
        </p:nvSpPr>
        <p:spPr>
          <a:xfrm>
            <a:off x="755045" y="3312382"/>
            <a:ext cx="3187065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Track vector index health</a:t>
            </a:r>
            <a:endParaRPr lang="en-US" sz="1400" dirty="0">
              <a:latin typeface="DM Sans" pitchFamily="2" charset="0"/>
            </a:endParaRPr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id="{C0719AB8-579A-F99F-076B-72F27297C388}"/>
              </a:ext>
            </a:extLst>
          </p:cNvPr>
          <p:cNvSpPr/>
          <p:nvPr/>
        </p:nvSpPr>
        <p:spPr>
          <a:xfrm>
            <a:off x="755045" y="3772559"/>
            <a:ext cx="575250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0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Index freshness vs source tables, embedding drift, index errors</a:t>
            </a:r>
            <a:endParaRPr lang="en-US" sz="1400">
              <a:latin typeface="DM Sans" pitchFamily="2" charset="0"/>
            </a:endParaRPr>
          </a:p>
        </p:txBody>
      </p:sp>
      <p:sp>
        <p:nvSpPr>
          <p:cNvPr id="25" name="Shape 12">
            <a:extLst>
              <a:ext uri="{FF2B5EF4-FFF2-40B4-BE49-F238E27FC236}">
                <a16:creationId xmlns:a16="http://schemas.microsoft.com/office/drawing/2014/main" id="{154B2DDC-D7F4-A9C1-D1A9-C922D8FCBF9D}"/>
              </a:ext>
            </a:extLst>
          </p:cNvPr>
          <p:cNvSpPr/>
          <p:nvPr/>
        </p:nvSpPr>
        <p:spPr>
          <a:xfrm>
            <a:off x="6755557" y="331883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 sz="1400">
              <a:latin typeface="DM Sans" pitchFamily="2" charset="0"/>
            </a:endParaRPr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79C1D2DA-8781-841C-492F-F6B93940C32D}"/>
              </a:ext>
            </a:extLst>
          </p:cNvPr>
          <p:cNvSpPr/>
          <p:nvPr/>
        </p:nvSpPr>
        <p:spPr>
          <a:xfrm>
            <a:off x="7400400" y="3312382"/>
            <a:ext cx="2918460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b="1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Use AI Gateway metrics</a:t>
            </a:r>
            <a:endParaRPr lang="en-US" sz="1400">
              <a:latin typeface="DM Sans" pitchFamily="2" charset="0"/>
            </a:endParaRPr>
          </a:p>
        </p:txBody>
      </p:sp>
      <p:sp>
        <p:nvSpPr>
          <p:cNvPr id="27" name="Text 14">
            <a:extLst>
              <a:ext uri="{FF2B5EF4-FFF2-40B4-BE49-F238E27FC236}">
                <a16:creationId xmlns:a16="http://schemas.microsoft.com/office/drawing/2014/main" id="{B2743285-8349-4FDC-3C63-ABE541880BDD}"/>
              </a:ext>
            </a:extLst>
          </p:cNvPr>
          <p:cNvSpPr/>
          <p:nvPr/>
        </p:nvSpPr>
        <p:spPr>
          <a:xfrm>
            <a:off x="7400400" y="3772559"/>
            <a:ext cx="5752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40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Rate limiting, abuse detection, and routing logic (e.g., when to use DBRX vs smaller models)</a:t>
            </a:r>
            <a:endParaRPr lang="en-US" sz="140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77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657A1-75E1-118D-3F47-F7FDA26E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37C61-99DE-D8A9-BE20-869651F1E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DM Sans" pitchFamily="2" charset="0"/>
              </a:rPr>
              <a:t>FinOps - The Wallet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00F96-B61D-152B-19A3-4A79C28F2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870C-DCB2-7943-6FF9-D08E94B7EB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E272C-8B45-BA15-B5EC-065E58E93F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r>
              <a:rPr lang="en-US" sz="1800" b="1" i="1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Is the platform available, performant and right-sized for current workload mix?</a:t>
            </a:r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50D24-BF4A-2F6C-76F5-206576C28760}"/>
              </a:ext>
            </a:extLst>
          </p:cNvPr>
          <p:cNvSpPr txBox="1"/>
          <p:nvPr/>
        </p:nvSpPr>
        <p:spPr>
          <a:xfrm>
            <a:off x="137773" y="1194290"/>
            <a:ext cx="12054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Unit Economics. The goal is not just to "save money" but to maximize "Value per DBU".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economic lens over everything above: clusters, SQL warehouses, serverless compute, storage, Vector Search endpoints, Model Serving, AI Gateway token usage, and network egress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latin typeface="DM Sans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BCEDACE2-5315-F5B9-B5AA-B7894A9F35A4}"/>
              </a:ext>
            </a:extLst>
          </p:cNvPr>
          <p:cNvSpPr/>
          <p:nvPr/>
        </p:nvSpPr>
        <p:spPr>
          <a:xfrm>
            <a:off x="478903" y="4304518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graphicFrame>
        <p:nvGraphicFramePr>
          <p:cNvPr id="7" name="Google Shape;244;p22">
            <a:extLst>
              <a:ext uri="{FF2B5EF4-FFF2-40B4-BE49-F238E27FC236}">
                <a16:creationId xmlns:a16="http://schemas.microsoft.com/office/drawing/2014/main" id="{FEA7EB93-3EF5-DB1C-B53D-97B4BA0B6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027923"/>
              </p:ext>
            </p:extLst>
          </p:nvPr>
        </p:nvGraphicFramePr>
        <p:xfrm>
          <a:off x="478903" y="4740381"/>
          <a:ext cx="11049000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System Tables (Billing)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Join system.billing.usage with custom tags (`Project`, `CostCenter`) to automate chargeback dashboards.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Serverless Compute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Migrate irregular SQL/Notebook workloads to Serverless to eliminate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Idle DBU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waste (cluster startup/shutdown time).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Cluster Policies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Enforce a "Spot Instance Only" policy for non-critical development clusters to enforce rate optimization.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2">
            <a:extLst>
              <a:ext uri="{FF2B5EF4-FFF2-40B4-BE49-F238E27FC236}">
                <a16:creationId xmlns:a16="http://schemas.microsoft.com/office/drawing/2014/main" id="{2540D526-0C95-732B-F1E0-8DA0A4A20EC7}"/>
              </a:ext>
            </a:extLst>
          </p:cNvPr>
          <p:cNvSpPr/>
          <p:nvPr/>
        </p:nvSpPr>
        <p:spPr>
          <a:xfrm>
            <a:off x="478903" y="2135696"/>
            <a:ext cx="3321606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What FinOps Agents Track</a:t>
            </a:r>
            <a:endParaRPr lang="en-US" sz="21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3E4D2523-0CE6-167F-2FF5-6A60E3C8D033}"/>
              </a:ext>
            </a:extLst>
          </p:cNvPr>
          <p:cNvSpPr/>
          <p:nvPr/>
        </p:nvSpPr>
        <p:spPr>
          <a:xfrm>
            <a:off x="478903" y="245798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per job</a:t>
            </a:r>
            <a:endParaRPr lang="en-US" sz="1550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9CC14074-6AF3-C86F-487E-51D6BA2467B3}"/>
              </a:ext>
            </a:extLst>
          </p:cNvPr>
          <p:cNvSpPr/>
          <p:nvPr/>
        </p:nvSpPr>
        <p:spPr>
          <a:xfrm>
            <a:off x="478903" y="284494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per dashboard</a:t>
            </a:r>
            <a:endParaRPr lang="en-US" sz="1550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1A67EC73-B124-C4CD-A772-04A8E9831EAB}"/>
              </a:ext>
            </a:extLst>
          </p:cNvPr>
          <p:cNvSpPr/>
          <p:nvPr/>
        </p:nvSpPr>
        <p:spPr>
          <a:xfrm>
            <a:off x="478903" y="323189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per agent workflow</a:t>
            </a:r>
            <a:endParaRPr lang="en-US" sz="1550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8ED92461-81AC-23C4-974D-264269EBAAF5}"/>
              </a:ext>
            </a:extLst>
          </p:cNvPr>
          <p:cNvSpPr/>
          <p:nvPr/>
        </p:nvSpPr>
        <p:spPr>
          <a:xfrm>
            <a:off x="478903" y="361884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per data product</a:t>
            </a:r>
            <a:endParaRPr lang="en-US" sz="155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D4ABC614-010E-75B6-AF18-34176F87F7AF}"/>
              </a:ext>
            </a:extLst>
          </p:cNvPr>
          <p:cNvSpPr/>
          <p:nvPr/>
        </p:nvSpPr>
        <p:spPr>
          <a:xfrm>
            <a:off x="478903" y="400580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 per business domain</a:t>
            </a:r>
            <a:endParaRPr lang="en-US" sz="155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67EF6263-830C-1C70-F073-322908AA60C2}"/>
              </a:ext>
            </a:extLst>
          </p:cNvPr>
          <p:cNvSpPr/>
          <p:nvPr/>
        </p:nvSpPr>
        <p:spPr>
          <a:xfrm>
            <a:off x="7249987" y="2135696"/>
            <a:ext cx="2948940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What FinOps Agents Do</a:t>
            </a:r>
            <a:endParaRPr lang="en-US" sz="2100"/>
          </a:p>
        </p:txBody>
      </p:sp>
      <p:sp>
        <p:nvSpPr>
          <p:cNvPr id="23" name="Text 9">
            <a:extLst>
              <a:ext uri="{FF2B5EF4-FFF2-40B4-BE49-F238E27FC236}">
                <a16:creationId xmlns:a16="http://schemas.microsoft.com/office/drawing/2014/main" id="{F64AB4C7-7320-0397-1A84-F19B8E63AB19}"/>
              </a:ext>
            </a:extLst>
          </p:cNvPr>
          <p:cNvSpPr/>
          <p:nvPr/>
        </p:nvSpPr>
        <p:spPr>
          <a:xfrm>
            <a:off x="7249987" y="245798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Detect "noisy neighbour" workloads</a:t>
            </a:r>
            <a:endParaRPr lang="en-US" sz="1550"/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84580577-97F9-83E7-689C-457F37AF40CF}"/>
              </a:ext>
            </a:extLst>
          </p:cNvPr>
          <p:cNvSpPr/>
          <p:nvPr/>
        </p:nvSpPr>
        <p:spPr>
          <a:xfrm>
            <a:off x="7249987" y="284494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Catch runaway prompts / agent loops</a:t>
            </a:r>
            <a:endParaRPr lang="en-US" sz="1550"/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A16D6D1D-10BB-87FC-DBEB-A11604A0B7F0}"/>
              </a:ext>
            </a:extLst>
          </p:cNvPr>
          <p:cNvSpPr/>
          <p:nvPr/>
        </p:nvSpPr>
        <p:spPr>
          <a:xfrm>
            <a:off x="7249987" y="323189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Recommend right-sizing or serverless migration</a:t>
            </a:r>
            <a:endParaRPr lang="en-US" sz="1550"/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F89D62FD-7549-0D18-2E67-C1FC1273C9B2}"/>
              </a:ext>
            </a:extLst>
          </p:cNvPr>
          <p:cNvSpPr/>
          <p:nvPr/>
        </p:nvSpPr>
        <p:spPr>
          <a:xfrm>
            <a:off x="7249987" y="361884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 chargeback / showback to domains</a:t>
            </a:r>
            <a:endParaRPr lang="en-US" sz="1550"/>
          </a:p>
        </p:txBody>
      </p:sp>
    </p:spTree>
    <p:extLst>
      <p:ext uri="{BB962C8B-B14F-4D97-AF65-F5344CB8AC3E}">
        <p14:creationId xmlns:p14="http://schemas.microsoft.com/office/powerpoint/2010/main" val="21696800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538CF-E64F-2C03-3345-4BBEAF4D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62996-DA7F-08C2-855E-7D548DFACF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DM Sans" pitchFamily="2" charset="0"/>
              </a:rPr>
              <a:t>UserOps</a:t>
            </a:r>
            <a:r>
              <a:rPr lang="en-US" sz="3200" dirty="0">
                <a:latin typeface="DM Sans" pitchFamily="2" charset="0"/>
              </a:rPr>
              <a:t> - The Customer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197E3-9463-7078-D069-5F152F9A2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4F9AD-5F6A-194D-A838-5AFDFCC83B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6D50C-25CD-3333-1361-6D7CB637B7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9DAD7-CE7D-148A-ADC6-3CEE47161C08}"/>
              </a:ext>
            </a:extLst>
          </p:cNvPr>
          <p:cNvSpPr txBox="1"/>
          <p:nvPr/>
        </p:nvSpPr>
        <p:spPr>
          <a:xfrm>
            <a:off x="137773" y="1194290"/>
            <a:ext cx="12054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the Developer Experience and platform adoption. A perfect platform is useless if no one uses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Ops monitors friction points, productivity bottlenecks, and adoption velocity.</a:t>
            </a: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45406383-EFCC-0290-708E-362DC0E650E7}"/>
              </a:ext>
            </a:extLst>
          </p:cNvPr>
          <p:cNvSpPr/>
          <p:nvPr/>
        </p:nvSpPr>
        <p:spPr>
          <a:xfrm>
            <a:off x="478171" y="3146176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graphicFrame>
        <p:nvGraphicFramePr>
          <p:cNvPr id="7" name="Google Shape;342;p28">
            <a:extLst>
              <a:ext uri="{FF2B5EF4-FFF2-40B4-BE49-F238E27FC236}">
                <a16:creationId xmlns:a16="http://schemas.microsoft.com/office/drawing/2014/main" id="{4B33E882-5CDF-D453-7A76-8E15F858D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087983"/>
              </p:ext>
            </p:extLst>
          </p:nvPr>
        </p:nvGraphicFramePr>
        <p:xfrm>
          <a:off x="362726" y="3602296"/>
          <a:ext cx="11049000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Query History API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Analyze query text to find users writing inefficient code (e.g., full table scans). Proactively reach out with training.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Assistant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Encourage usage of the AI Assistant for code generation. Monitor adoption of the Assistant to gauge productivity improvements.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Audit Logs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Segment activity by persona (Data Engineer vs Data Scientist). Identify if specific tools (e.g., SQL Editor vs Notebooks) are underutilized.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3295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E313D-335D-0F7A-28F8-5B0CC2E7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0586E-DF80-6F8A-0512-7055099CE3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2" y="169894"/>
            <a:ext cx="12189265" cy="102229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DM Sans" pitchFamily="2" charset="0"/>
              </a:rPr>
              <a:t>These pillars work together to enable Autonomous Operations in alignment with OODA principles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B97AAF-1190-FA80-C746-35ECEA2D3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C0706-3724-6CBD-3C1A-0E0389ABB9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20,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DC0E3-967D-A5FA-FB7A-04BADAB241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06036" y="1273416"/>
            <a:ext cx="11205690" cy="256452"/>
          </a:xfrm>
        </p:spPr>
        <p:txBody>
          <a:bodyPr/>
          <a:lstStyle/>
          <a:p>
            <a:endParaRPr lang="en-IN" sz="1800" b="1" dirty="0">
              <a:latin typeface="DM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81FC3-0AC7-EF33-2780-22CBA7B65CDB}"/>
              </a:ext>
            </a:extLst>
          </p:cNvPr>
          <p:cNvSpPr txBox="1"/>
          <p:nvPr/>
        </p:nvSpPr>
        <p:spPr>
          <a:xfrm>
            <a:off x="390646" y="2136338"/>
            <a:ext cx="53002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M Sans" pitchFamily="2" charset="0"/>
              </a:rPr>
              <a:t>• Agents observe platform signals.</a:t>
            </a:r>
          </a:p>
          <a:p>
            <a:endParaRPr lang="en-US" dirty="0">
              <a:latin typeface="DM Sans" pitchFamily="2" charset="0"/>
            </a:endParaRPr>
          </a:p>
          <a:p>
            <a:r>
              <a:rPr lang="en-US" dirty="0">
                <a:latin typeface="DM Sans" pitchFamily="2" charset="0"/>
              </a:rPr>
              <a:t>• Agents orient and decide using domain playbooks + models</a:t>
            </a:r>
          </a:p>
          <a:p>
            <a:endParaRPr lang="en-US" dirty="0">
              <a:latin typeface="DM Sans" pitchFamily="2" charset="0"/>
            </a:endParaRPr>
          </a:p>
          <a:p>
            <a:r>
              <a:rPr lang="en-US" dirty="0">
                <a:latin typeface="DM Sans" pitchFamily="2" charset="0"/>
              </a:rPr>
              <a:t>• Agents act healing, optimization, governance corrections</a:t>
            </a:r>
          </a:p>
          <a:p>
            <a:endParaRPr lang="en-US" dirty="0">
              <a:latin typeface="DM Sans" pitchFamily="2" charset="0"/>
            </a:endParaRPr>
          </a:p>
          <a:p>
            <a:r>
              <a:rPr lang="en-US" dirty="0">
                <a:latin typeface="DM Sans" pitchFamily="2" charset="0"/>
              </a:rPr>
              <a:t>• Continuous learning for adaptive ops</a:t>
            </a:r>
          </a:p>
        </p:txBody>
      </p:sp>
    </p:spTree>
    <p:extLst>
      <p:ext uri="{BB962C8B-B14F-4D97-AF65-F5344CB8AC3E}">
        <p14:creationId xmlns:p14="http://schemas.microsoft.com/office/powerpoint/2010/main" val="37090516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CE5CC-8695-9EE4-732A-F9E5D1D2C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50A571BF-0AF9-DCBD-18C1-3D6F552D4EDA}"/>
              </a:ext>
            </a:extLst>
          </p:cNvPr>
          <p:cNvSpPr txBox="1"/>
          <p:nvPr/>
        </p:nvSpPr>
        <p:spPr>
          <a:xfrm>
            <a:off x="6547888" y="307570"/>
            <a:ext cx="5263230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solidFill>
                  <a:srgbClr val="EEEDE9"/>
                </a:solidFill>
                <a:effectLst/>
                <a:uLnTx/>
                <a:uFillTx/>
                <a:latin typeface="DM Sans" pitchFamily="2" charset="0"/>
                <a:ea typeface="Calibri Light"/>
                <a:cs typeface="Calibri Light"/>
              </a:rPr>
              <a:t>50+ Enterprise Implementations</a:t>
            </a:r>
            <a:endParaRPr kumimoji="0" lang="en-US" sz="2500" b="1" i="0" u="none" strike="noStrike" kern="1200" cap="none" spc="0" normalizeH="0" baseline="0" noProof="0">
              <a:solidFill>
                <a:srgbClr val="EEEDE9"/>
              </a:solidFill>
              <a:effectLst/>
              <a:uLnTx/>
              <a:uFillTx/>
              <a:latin typeface="DM Sans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479A77-2E19-0E2E-734C-0C2B7D16F482}"/>
              </a:ext>
            </a:extLst>
          </p:cNvPr>
          <p:cNvSpPr/>
          <p:nvPr/>
        </p:nvSpPr>
        <p:spPr>
          <a:xfrm flipV="1">
            <a:off x="11922760" y="6492875"/>
            <a:ext cx="269240" cy="365125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CCB22929-DFF0-30FD-E041-95208086B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864" y="6417170"/>
            <a:ext cx="399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Open Sans Light" panose="020B0606030504020204" pitchFamily="34" charset="0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Open Sans Light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F5F3DAFC-E643-16DA-530B-3CEB3723B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79503" y="6531850"/>
            <a:ext cx="2743200" cy="311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1A66E-18EA-4AC2-BCC4-743370BE9F60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19, 2025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9F23E1-18B0-0F01-7AF9-98D23FD4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9878" y="1044975"/>
            <a:ext cx="387707" cy="37232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159140-57D1-0874-427A-111BEBBEE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2821" y="1071768"/>
            <a:ext cx="298819" cy="2988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83430F-E1DB-AD5C-735B-68A013509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42841" y="1061539"/>
            <a:ext cx="365760" cy="33920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B72BC8C5-C687-4BB4-B316-45741A8F60D2}"/>
              </a:ext>
            </a:extLst>
          </p:cNvPr>
          <p:cNvSpPr/>
          <p:nvPr/>
        </p:nvSpPr>
        <p:spPr>
          <a:xfrm>
            <a:off x="412720" y="176013"/>
            <a:ext cx="7325496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5000" b="1">
                <a:solidFill>
                  <a:srgbClr val="FF362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Let's build your</a:t>
            </a:r>
            <a:endParaRPr lang="en-US" sz="5000">
              <a:solidFill>
                <a:srgbClr val="FF3621"/>
              </a:solidFill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0E693E6-22D3-12B6-C1C6-891F85A7670D}"/>
              </a:ext>
            </a:extLst>
          </p:cNvPr>
          <p:cNvSpPr/>
          <p:nvPr/>
        </p:nvSpPr>
        <p:spPr>
          <a:xfrm>
            <a:off x="412719" y="1002900"/>
            <a:ext cx="7610201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5000" b="1">
                <a:solidFill>
                  <a:srgbClr val="FF3621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autonomous enterprise</a:t>
            </a:r>
            <a:endParaRPr lang="en-US" sz="5000">
              <a:solidFill>
                <a:srgbClr val="FF3621"/>
              </a:solidFill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C0A4C67-68A9-F2E7-2EBE-0D77BC26544B}"/>
              </a:ext>
            </a:extLst>
          </p:cNvPr>
          <p:cNvSpPr/>
          <p:nvPr/>
        </p:nvSpPr>
        <p:spPr>
          <a:xfrm>
            <a:off x="412720" y="1805341"/>
            <a:ext cx="7325496" cy="103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8166"/>
              </a:lnSpc>
            </a:pPr>
            <a:r>
              <a:rPr lang="en-US" sz="5000" b="1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together.</a:t>
            </a:r>
            <a:endParaRPr lang="en-US" sz="500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3920878E-577F-837F-94EB-D856703EFB05}"/>
              </a:ext>
            </a:extLst>
          </p:cNvPr>
          <p:cNvSpPr/>
          <p:nvPr/>
        </p:nvSpPr>
        <p:spPr>
          <a:xfrm>
            <a:off x="631924" y="5122969"/>
            <a:ext cx="10928152" cy="26094"/>
          </a:xfrm>
          <a:prstGeom prst="rect">
            <a:avLst/>
          </a:prstGeom>
          <a:solidFill>
            <a:srgbClr val="384653">
              <a:alpha val="50000"/>
            </a:srgbClr>
          </a:solidFill>
          <a:ln/>
        </p:spPr>
        <p:txBody>
          <a:bodyPr/>
          <a:lstStyle/>
          <a:p>
            <a:endParaRPr lang="en-US" sz="15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21F9BB-DA46-E056-AEF1-94C68A3DE9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715" y="-12747"/>
            <a:ext cx="4372622" cy="68707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DBD10A-1625-51D8-3C11-8CA4D3381206}"/>
              </a:ext>
            </a:extLst>
          </p:cNvPr>
          <p:cNvSpPr txBox="1"/>
          <p:nvPr/>
        </p:nvSpPr>
        <p:spPr>
          <a:xfrm>
            <a:off x="338366" y="5456292"/>
            <a:ext cx="7432600" cy="713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58"/>
              </a:lnSpc>
            </a:pPr>
            <a:r>
              <a:rPr lang="en-US" sz="180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Contact us to discuss how our Databricks practice can deliver 2x, 5x, or 10x value for your organization.</a:t>
            </a:r>
            <a:endParaRPr lang="en-US" sz="1800"/>
          </a:p>
        </p:txBody>
      </p:sp>
      <p:sp>
        <p:nvSpPr>
          <p:cNvPr id="20" name="Title 22">
            <a:extLst>
              <a:ext uri="{FF2B5EF4-FFF2-40B4-BE49-F238E27FC236}">
                <a16:creationId xmlns:a16="http://schemas.microsoft.com/office/drawing/2014/main" id="{00B208C2-5B3C-069F-305D-55A47FE1FF4E}"/>
              </a:ext>
            </a:extLst>
          </p:cNvPr>
          <p:cNvSpPr txBox="1">
            <a:spLocks/>
          </p:cNvSpPr>
          <p:nvPr/>
        </p:nvSpPr>
        <p:spPr>
          <a:xfrm>
            <a:off x="2601719" y="3323750"/>
            <a:ext cx="2020386" cy="660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rgbClr val="401444"/>
                </a:solidFill>
                <a:latin typeface="Poppins Medium" panose="00000600000000000000" pitchFamily="50" charset="0"/>
                <a:ea typeface="+mj-ea"/>
                <a:cs typeface="Poppins Medium" panose="00000600000000000000" pitchFamily="50" charset="0"/>
              </a:defRPr>
            </a:lvl1pPr>
          </a:lstStyle>
          <a:p>
            <a:r>
              <a:rPr lang="en-US">
                <a:latin typeface="DM Sans" pitchFamily="2" charset="0"/>
              </a:rPr>
              <a:t>Thanks</a:t>
            </a:r>
            <a:endParaRPr lang="en-IN">
              <a:latin typeface="DM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FC1C11-649B-5CCE-62F6-F54EF16D115F}"/>
              </a:ext>
            </a:extLst>
          </p:cNvPr>
          <p:cNvSpPr txBox="1"/>
          <p:nvPr/>
        </p:nvSpPr>
        <p:spPr>
          <a:xfrm>
            <a:off x="1650435" y="3965809"/>
            <a:ext cx="408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>
                <a:latin typeface="DM Sans" pitchFamily="2" charset="0"/>
                <a:hlinkClick r:id="rId10"/>
              </a:rPr>
              <a:t>mit-presales@mastechdigital.com</a:t>
            </a:r>
            <a:r>
              <a:rPr lang="en-IN">
                <a:latin typeface="DM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5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28F3E-C836-9FC4-BA8B-C59726B5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34D39-179C-DAD3-BB54-7F2BF5255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CADB0-03BD-0875-E5C6-60A7EC27C4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19, 2025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290966B-6CB0-AF35-A261-5E54B39F75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297" y="193375"/>
            <a:ext cx="9192719" cy="443703"/>
          </a:xfrm>
        </p:spPr>
        <p:txBody>
          <a:bodyPr/>
          <a:lstStyle/>
          <a:p>
            <a:r>
              <a:rPr lang="en-IN" sz="3200" dirty="0">
                <a:latin typeface="DM Sans" pitchFamily="2" charset="0"/>
              </a:rPr>
              <a:t>Autonomous Lakehouse Operations</a:t>
            </a: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8147E595-2328-4EDD-DBEA-08ACC1BC7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188CD772-534D-20A3-B28D-C6EDAD2BA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9EC3638-9012-34B1-76C0-B052815AD017}"/>
              </a:ext>
            </a:extLst>
          </p:cNvPr>
          <p:cNvSpPr/>
          <p:nvPr/>
        </p:nvSpPr>
        <p:spPr>
          <a:xfrm>
            <a:off x="901873" y="3623334"/>
            <a:ext cx="2993721" cy="2239214"/>
          </a:xfrm>
          <a:prstGeom prst="rect">
            <a:avLst/>
          </a:prstGeom>
          <a:solidFill>
            <a:srgbClr val="EEEDE9"/>
          </a:solidFill>
          <a:ln>
            <a:solidFill>
              <a:srgbClr val="0B20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</a:rPr>
              <a:t>OODA Framework – </a:t>
            </a:r>
          </a:p>
          <a:p>
            <a:pPr algn="ctr"/>
            <a:r>
              <a:rPr lang="en-IN" sz="2200" b="1" dirty="0">
                <a:solidFill>
                  <a:schemeClr val="tx1"/>
                </a:solidFill>
              </a:rPr>
              <a:t>Observe, Orient, Decide, Act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4EA600-1EBA-82B4-F531-AD8E27EAC1E3}"/>
              </a:ext>
            </a:extLst>
          </p:cNvPr>
          <p:cNvSpPr/>
          <p:nvPr/>
        </p:nvSpPr>
        <p:spPr>
          <a:xfrm>
            <a:off x="4613756" y="3623334"/>
            <a:ext cx="2993721" cy="2239214"/>
          </a:xfrm>
          <a:prstGeom prst="rect">
            <a:avLst/>
          </a:prstGeom>
          <a:solidFill>
            <a:srgbClr val="EEEDE9"/>
          </a:solidFill>
          <a:ln>
            <a:solidFill>
              <a:srgbClr val="0B20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</a:rPr>
              <a:t>8-Dimensional Framework for Autonomous Governance Operations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40DBB6-7AE3-D4A1-0FC7-FFD33BDC086F}"/>
              </a:ext>
            </a:extLst>
          </p:cNvPr>
          <p:cNvSpPr/>
          <p:nvPr/>
        </p:nvSpPr>
        <p:spPr>
          <a:xfrm>
            <a:off x="8325639" y="3623334"/>
            <a:ext cx="2993721" cy="2239214"/>
          </a:xfrm>
          <a:prstGeom prst="rect">
            <a:avLst/>
          </a:prstGeom>
          <a:solidFill>
            <a:srgbClr val="EEEDE9"/>
          </a:solidFill>
          <a:ln>
            <a:solidFill>
              <a:srgbClr val="0B20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b="1" dirty="0">
                <a:solidFill>
                  <a:schemeClr val="tx1"/>
                </a:solidFill>
              </a:rPr>
              <a:t>Integrate to create      top-tier autonomous </a:t>
            </a:r>
            <a:r>
              <a:rPr lang="en-IN" sz="2200" b="1" dirty="0" err="1">
                <a:solidFill>
                  <a:schemeClr val="tx1"/>
                </a:solidFill>
              </a:rPr>
              <a:t>PlatformOps</a:t>
            </a:r>
            <a:endParaRPr lang="en-IN" sz="2200" b="1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9358E4-6B16-C4FC-7CDF-661F1448491B}"/>
              </a:ext>
            </a:extLst>
          </p:cNvPr>
          <p:cNvSpPr txBox="1"/>
          <p:nvPr/>
        </p:nvSpPr>
        <p:spPr>
          <a:xfrm>
            <a:off x="360980" y="995452"/>
            <a:ext cx="11225595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>
                <a:latin typeface="DM Sans" pitchFamily="2" charset="0"/>
              </a:defRPr>
            </a:lvl1pPr>
          </a:lstStyle>
          <a:p>
            <a:r>
              <a:rPr lang="en-US" sz="2200" dirty="0"/>
              <a:t>AI-agent–driven operating model where intelligent agents continuously manage and optimize every layer of the Databricks Lakehouse.</a:t>
            </a:r>
          </a:p>
          <a:p>
            <a:endParaRPr lang="en-US" sz="2200" dirty="0"/>
          </a:p>
          <a:p>
            <a:r>
              <a:rPr lang="en-US" dirty="0"/>
              <a:t>These agents observe platform telemetry, interpret context through the OODA loop, and autonomously execute actions such as cluster tuning, pipeline recovery, governance enforcement, model monitoring, and cost optimization.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3870255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5D79D-3EEE-A9AB-899D-76674641C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D2069-3617-6F2F-59A3-1AB477AE3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DBC17-9C82-09CF-B8F8-15560CDD5E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19, 2025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4DFF254-3C86-018B-2F0D-95DC87A0B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297" y="193375"/>
            <a:ext cx="9192719" cy="443703"/>
          </a:xfrm>
        </p:spPr>
        <p:txBody>
          <a:bodyPr/>
          <a:lstStyle/>
          <a:p>
            <a:r>
              <a:rPr lang="en-IN" sz="3200" dirty="0">
                <a:latin typeface="DM Sans" pitchFamily="2" charset="0"/>
              </a:rPr>
              <a:t>Autonomous Lakehouse Operations</a:t>
            </a: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369023E7-98AC-B609-8E38-ECCE76764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8E2D34F1-62CE-C7BB-106E-5BAC1D71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9E9B3B-E894-32CA-EEC4-32072BD3A7DC}"/>
              </a:ext>
            </a:extLst>
          </p:cNvPr>
          <p:cNvSpPr txBox="1"/>
          <p:nvPr/>
        </p:nvSpPr>
        <p:spPr>
          <a:xfrm>
            <a:off x="269296" y="816430"/>
            <a:ext cx="1166033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DM Sans" pitchFamily="2" charset="0"/>
              </a:rPr>
              <a:t>A comprehensive 8-dimensional framework for operationalizing the Databricks Lakehouse and Mosaic AI platform through autonomous, intelligent agents that observe, reason, and act across eight critical operational domains.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0CC268D-181E-D07F-AFAC-C6A95B589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499971"/>
              </p:ext>
            </p:extLst>
          </p:nvPr>
        </p:nvGraphicFramePr>
        <p:xfrm>
          <a:off x="7983997" y="1848660"/>
          <a:ext cx="4026390" cy="419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D8FB89F-B677-F0EE-AED0-443A679E98D6}"/>
              </a:ext>
            </a:extLst>
          </p:cNvPr>
          <p:cNvSpPr txBox="1"/>
          <p:nvPr/>
        </p:nvSpPr>
        <p:spPr>
          <a:xfrm>
            <a:off x="181613" y="1675657"/>
            <a:ext cx="804798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DM Sans" pitchFamily="2" charset="0"/>
              </a:rPr>
              <a:t>InfraOps</a:t>
            </a:r>
            <a:r>
              <a:rPr lang="en-US" sz="1600" dirty="0">
                <a:latin typeface="DM Sans" pitchFamily="2" charset="0"/>
              </a:rPr>
              <a:t> - Cluster lifecycle, workspace management, network / security, SLAs, scaling patterns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DM Sans" pitchFamily="2" charset="0"/>
              </a:rPr>
              <a:t>DataOps - Autoloader, ingestion quality, schema drift management, DLT exceptions.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DM Sans" pitchFamily="2" charset="0"/>
              </a:rPr>
              <a:t>GovernanceOps</a:t>
            </a:r>
            <a:r>
              <a:rPr lang="en-US" sz="1600" dirty="0">
                <a:latin typeface="DM Sans" pitchFamily="2" charset="0"/>
              </a:rPr>
              <a:t> - Unity Catalog, lineage, data sharing controls, policy enforcement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DM Sans" pitchFamily="2" charset="0"/>
              </a:rPr>
              <a:t>PipelineOps</a:t>
            </a:r>
            <a:r>
              <a:rPr lang="en-US" sz="1600" dirty="0">
                <a:latin typeface="DM Sans" pitchFamily="2" charset="0"/>
              </a:rPr>
              <a:t> - ETL/ELT reliability, job orchestration, error triaging, CI/CD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DM Sans" pitchFamily="2" charset="0"/>
              </a:rPr>
              <a:t>MLOps</a:t>
            </a:r>
            <a:r>
              <a:rPr lang="en-US" sz="1600" dirty="0">
                <a:latin typeface="DM Sans" pitchFamily="2" charset="0"/>
              </a:rPr>
              <a:t> - Model registry, feature store, training pipelines, monitoring drift.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DM Sans" pitchFamily="2" charset="0"/>
              </a:rPr>
              <a:t>AgentOps</a:t>
            </a:r>
            <a:r>
              <a:rPr lang="en-US" sz="1600" dirty="0">
                <a:latin typeface="DM Sans" pitchFamily="2" charset="0"/>
              </a:rPr>
              <a:t> - AI agents for diagnostics, decisioning, remediation and  orchestration.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DM Sans" pitchFamily="2" charset="0"/>
              </a:rPr>
              <a:t>FinOps - Cost baselines, forecasting, chargeback, auto-optimizations</a:t>
            </a:r>
          </a:p>
          <a:p>
            <a:pPr marL="342900" indent="-342900">
              <a:buAutoNum type="arabicPeriod"/>
            </a:pPr>
            <a:endParaRPr lang="en-US" sz="1600" dirty="0">
              <a:latin typeface="DM Sans" pitchFamily="2" charset="0"/>
            </a:endParaRPr>
          </a:p>
          <a:p>
            <a:pPr marL="342900" indent="-342900">
              <a:buAutoNum type="arabicPeriod"/>
            </a:pPr>
            <a:r>
              <a:rPr lang="en-US" sz="1600" dirty="0" err="1">
                <a:latin typeface="DM Sans" pitchFamily="2" charset="0"/>
              </a:rPr>
              <a:t>UserOps</a:t>
            </a:r>
            <a:r>
              <a:rPr lang="en-US" sz="1600" dirty="0">
                <a:latin typeface="DM Sans" pitchFamily="2" charset="0"/>
              </a:rPr>
              <a:t> - User onboarding, workspace experience, productivity metrics.</a:t>
            </a:r>
          </a:p>
        </p:txBody>
      </p:sp>
    </p:spTree>
    <p:extLst>
      <p:ext uri="{BB962C8B-B14F-4D97-AF65-F5344CB8AC3E}">
        <p14:creationId xmlns:p14="http://schemas.microsoft.com/office/powerpoint/2010/main" val="9333278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2ACBC-FFB6-789E-234A-AE00939E9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2566E-D681-3FF0-F2ED-EF499DAAB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66ACA-A012-4B44-B6B1-65984C8F110C}" type="slidenum">
              <a:rPr kumimoji="0" lang="en-IN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Open Sans Light" panose="020B0606030504020204" pitchFamily="34" charset="0"/>
                <a:cs typeface="Open Sans Light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4EF3-BB60-33BD-EDA3-821445CF4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B5E439-8862-4110-BCB2-942F22252CB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19, 2025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18D4045-D565-355D-2275-C7B7DC5CF3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297" y="193375"/>
            <a:ext cx="9192719" cy="443703"/>
          </a:xfrm>
        </p:spPr>
        <p:txBody>
          <a:bodyPr/>
          <a:lstStyle/>
          <a:p>
            <a:r>
              <a:rPr lang="en-IN" sz="3200" dirty="0">
                <a:latin typeface="DM Sans" pitchFamily="2" charset="0"/>
              </a:rPr>
              <a:t>OODA – Observe, Orient, Decide, Act</a:t>
            </a:r>
          </a:p>
        </p:txBody>
      </p:sp>
      <p:pic>
        <p:nvPicPr>
          <p:cNvPr id="15" name="Picture Placeholder 11" descr="A close up of a logo&#10;&#10;AI-generated content may be incorrect.">
            <a:extLst>
              <a:ext uri="{FF2B5EF4-FFF2-40B4-BE49-F238E27FC236}">
                <a16:creationId xmlns:a16="http://schemas.microsoft.com/office/drawing/2014/main" id="{6986C2E8-FE17-9B08-AFF5-A70E956A6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6232"/>
          <a:stretch>
            <a:fillRect/>
          </a:stretch>
        </p:blipFill>
        <p:spPr>
          <a:xfrm>
            <a:off x="8580933" y="229856"/>
            <a:ext cx="1387704" cy="370743"/>
          </a:xfrm>
          <a:prstGeom prst="rect">
            <a:avLst/>
          </a:prstGeom>
        </p:spPr>
      </p:pic>
      <p:pic>
        <p:nvPicPr>
          <p:cNvPr id="16" name="Picture 15" descr="A black and blue logo&#10;&#10;AI-generated content may be incorrect.">
            <a:extLst>
              <a:ext uri="{FF2B5EF4-FFF2-40B4-BE49-F238E27FC236}">
                <a16:creationId xmlns:a16="http://schemas.microsoft.com/office/drawing/2014/main" id="{6A57AA46-122D-62E9-FC6A-6953C26D8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57" y="229856"/>
            <a:ext cx="1635546" cy="25923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E0A812-DDAA-F964-3816-1CFBDCEA6998}"/>
              </a:ext>
            </a:extLst>
          </p:cNvPr>
          <p:cNvSpPr txBox="1"/>
          <p:nvPr/>
        </p:nvSpPr>
        <p:spPr>
          <a:xfrm>
            <a:off x="461188" y="1083134"/>
            <a:ext cx="57517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>
                <a:latin typeface="DM Sans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Observe:</a:t>
            </a:r>
            <a:r>
              <a:rPr lang="en-US" sz="2400" dirty="0"/>
              <a:t> Collect signals across platform telemetry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Orient:</a:t>
            </a:r>
            <a:r>
              <a:rPr lang="en-US" sz="2400" dirty="0"/>
              <a:t> Correlate patterns, classify risks, build situational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Decide:</a:t>
            </a:r>
            <a:r>
              <a:rPr lang="en-US" sz="2400" dirty="0"/>
              <a:t> Use rules + ML + agents to choose optimal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Act:</a:t>
            </a:r>
            <a:r>
              <a:rPr lang="en-US" sz="2400" dirty="0"/>
              <a:t> Automated remediation, optimization,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Learning loop reinforces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8214607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B63EE6-019A-8B68-967D-0E0DA4C3D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DM Sans" pitchFamily="2" charset="0"/>
              </a:rPr>
              <a:t>InfraOps</a:t>
            </a:r>
            <a:r>
              <a:rPr lang="en-US" sz="3200" dirty="0">
                <a:latin typeface="DM Sans" pitchFamily="2" charset="0"/>
              </a:rPr>
              <a:t> - The Foundation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E43F6-7E21-80C2-36E8-7F5393674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3939-8638-66EF-4D70-0236EE9985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8B232-CC45-7CD0-4BA4-A797D9965E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r>
              <a:rPr lang="en-US" sz="1800" b="1" i="1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Is the platform available, performant and right-sized for current workload mix?</a:t>
            </a:r>
            <a:endParaRPr lang="en-IN" sz="1800" b="1" dirty="0">
              <a:latin typeface="DM Sans" pitchFamily="2" charset="0"/>
            </a:endParaRPr>
          </a:p>
        </p:txBody>
      </p:sp>
      <p:graphicFrame>
        <p:nvGraphicFramePr>
          <p:cNvPr id="6" name="Google Shape;376;p30">
            <a:extLst>
              <a:ext uri="{FF2B5EF4-FFF2-40B4-BE49-F238E27FC236}">
                <a16:creationId xmlns:a16="http://schemas.microsoft.com/office/drawing/2014/main" id="{B4EF2443-17B5-A185-C02E-1D6371EDE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883075"/>
              </p:ext>
            </p:extLst>
          </p:nvPr>
        </p:nvGraphicFramePr>
        <p:xfrm>
          <a:off x="601250" y="4629152"/>
          <a:ext cx="10546915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4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Asset Bundles (DABs)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Implement </a:t>
                      </a: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Infrastructure as Code (IaC)</a:t>
                      </a: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for jobs and pipelines. InfraOps detects "Drift" between Git definition and actual workspace state.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Compute Policies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Enforce "Golden Images" via Docker. Prevent users from installing conflicting libraries that cause cluster initialization failures.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Instance Pools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Maintain a pool of warm instances to reduce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Cluster Startup Time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, directly improving user productivity.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C02AE7-91CE-925A-F361-9B85DD486AF0}"/>
              </a:ext>
            </a:extLst>
          </p:cNvPr>
          <p:cNvSpPr txBox="1"/>
          <p:nvPr/>
        </p:nvSpPr>
        <p:spPr>
          <a:xfrm>
            <a:off x="137773" y="1194290"/>
            <a:ext cx="12054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the </a:t>
            </a:r>
            <a:r>
              <a:rPr lang="en-US" sz="1800" b="1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Stability and Hygiene</a:t>
            </a: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 of the compute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DM Sans" pitchFamily="2" charset="0"/>
                <a:ea typeface="Inter"/>
                <a:cs typeface="Inter"/>
                <a:sym typeface="Inter"/>
              </a:rPr>
              <a:t>M</a:t>
            </a: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anage workspaces, cluster policies, DBR runtimes, SQL warehouses, serverless vs classic compute, and autoscaling behavior.</a:t>
            </a: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6B5BAF76-10E0-FF3D-3F61-EA095F3CFF5E}"/>
              </a:ext>
            </a:extLst>
          </p:cNvPr>
          <p:cNvSpPr/>
          <p:nvPr/>
        </p:nvSpPr>
        <p:spPr>
          <a:xfrm>
            <a:off x="305276" y="2449336"/>
            <a:ext cx="5193650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8E4AA9EA-3D63-B68A-2393-03F72C8F45B2}"/>
              </a:ext>
            </a:extLst>
          </p:cNvPr>
          <p:cNvSpPr/>
          <p:nvPr/>
        </p:nvSpPr>
        <p:spPr>
          <a:xfrm>
            <a:off x="398520" y="2508914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Continuous Monitoring</a:t>
            </a:r>
            <a:endParaRPr lang="en-US" sz="2100" dirty="0">
              <a:latin typeface="DM Sans" pitchFamily="2" charset="0"/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1FDE65CA-1E4C-E877-DECD-F82D26F77315}"/>
              </a:ext>
            </a:extLst>
          </p:cNvPr>
          <p:cNvSpPr/>
          <p:nvPr/>
        </p:nvSpPr>
        <p:spPr>
          <a:xfrm>
            <a:off x="398520" y="2918145"/>
            <a:ext cx="521217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Agents continuously watch cluster states, job failures, autoscaling decisions, driver/executor utilization, and SQL warehouse performance</a:t>
            </a:r>
            <a:endParaRPr lang="en-US" sz="1550" dirty="0">
              <a:latin typeface="DM Sans" pitchFamily="2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C59305E2-AC55-52CF-0742-F9EBFAE68E6F}"/>
              </a:ext>
            </a:extLst>
          </p:cNvPr>
          <p:cNvSpPr/>
          <p:nvPr/>
        </p:nvSpPr>
        <p:spPr>
          <a:xfrm>
            <a:off x="6111314" y="2449336"/>
            <a:ext cx="5036851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9B717AA2-7FCA-E227-432F-58C465859D89}"/>
              </a:ext>
            </a:extLst>
          </p:cNvPr>
          <p:cNvSpPr/>
          <p:nvPr/>
        </p:nvSpPr>
        <p:spPr>
          <a:xfrm>
            <a:off x="6227516" y="2521788"/>
            <a:ext cx="236654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Intelligent Actions</a:t>
            </a:r>
            <a:endParaRPr lang="en-US" sz="2100" dirty="0">
              <a:latin typeface="DM Sans" pitchFamily="2" charset="0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7B190464-2E56-5CFD-2406-E3DCAE05C144}"/>
              </a:ext>
            </a:extLst>
          </p:cNvPr>
          <p:cNvSpPr/>
          <p:nvPr/>
        </p:nvSpPr>
        <p:spPr>
          <a:xfrm>
            <a:off x="6223087" y="2917518"/>
            <a:ext cx="459940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Recommend or automatically apply changes (e.g., adjust cluster policies, switch jobs to serverless, migrate to newer DBR runtimes)</a:t>
            </a:r>
            <a:endParaRPr lang="en-US" sz="1550" dirty="0">
              <a:latin typeface="DM Sans" pitchFamily="2" charset="0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FD75529A-769A-CFA2-072A-B4441E52D307}"/>
              </a:ext>
            </a:extLst>
          </p:cNvPr>
          <p:cNvSpPr/>
          <p:nvPr/>
        </p:nvSpPr>
        <p:spPr>
          <a:xfrm>
            <a:off x="601250" y="4123380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991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6AAF7-FDA1-D8E6-6C44-167A773C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A5A72E-AD08-9F5D-F14E-96F993EC5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DM Sans" pitchFamily="2" charset="0"/>
              </a:rPr>
              <a:t>DataOps - The Product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BC2E5-0454-6B60-F696-8239ED6E5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88BA-F5C8-6BE2-24E8-C90DDDFD4F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92F06-9650-E176-A18C-3B248C2431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r>
              <a:rPr lang="en-US" sz="1800" b="1" i="1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Is the data usable and trusted ?</a:t>
            </a:r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4C01E-7DBA-C270-93DF-0DE113D1486F}"/>
              </a:ext>
            </a:extLst>
          </p:cNvPr>
          <p:cNvSpPr txBox="1"/>
          <p:nvPr/>
        </p:nvSpPr>
        <p:spPr>
          <a:xfrm>
            <a:off x="137773" y="1194290"/>
            <a:ext cx="12054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the usability, integrity, and freshness of the data assets. </a:t>
            </a: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D14572C8-8752-B7F2-F062-78A49EF3B9FB}"/>
              </a:ext>
            </a:extLst>
          </p:cNvPr>
          <p:cNvSpPr/>
          <p:nvPr/>
        </p:nvSpPr>
        <p:spPr>
          <a:xfrm>
            <a:off x="405484" y="1894115"/>
            <a:ext cx="5193650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48B21436-D09B-A160-6099-FA4DA119E41C}"/>
              </a:ext>
            </a:extLst>
          </p:cNvPr>
          <p:cNvSpPr/>
          <p:nvPr/>
        </p:nvSpPr>
        <p:spPr>
          <a:xfrm>
            <a:off x="498728" y="1953693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Lakehouse Monitoring</a:t>
            </a:r>
            <a:endParaRPr lang="en-US" sz="2100" dirty="0">
              <a:latin typeface="DM Sans" pitchFamily="2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D3D46EC4-524B-78B4-1AB0-AA230928C4A2}"/>
              </a:ext>
            </a:extLst>
          </p:cNvPr>
          <p:cNvSpPr/>
          <p:nvPr/>
        </p:nvSpPr>
        <p:spPr>
          <a:xfrm>
            <a:off x="6211522" y="1894115"/>
            <a:ext cx="5036851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3DF9FCCD-1DA1-866B-0C46-807097764911}"/>
              </a:ext>
            </a:extLst>
          </p:cNvPr>
          <p:cNvSpPr/>
          <p:nvPr/>
        </p:nvSpPr>
        <p:spPr>
          <a:xfrm>
            <a:off x="6327724" y="1966567"/>
            <a:ext cx="236654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Autonomous Actions</a:t>
            </a:r>
            <a:endParaRPr lang="en-US" sz="2100" dirty="0">
              <a:latin typeface="DM Sans" pitchFamily="2" charset="0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8DE9DD73-7966-3FF7-4F3D-B76B1CEA4D07}"/>
              </a:ext>
            </a:extLst>
          </p:cNvPr>
          <p:cNvSpPr/>
          <p:nvPr/>
        </p:nvSpPr>
        <p:spPr>
          <a:xfrm>
            <a:off x="537351" y="3839021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graphicFrame>
        <p:nvGraphicFramePr>
          <p:cNvPr id="7" name="Google Shape;185;p18">
            <a:extLst>
              <a:ext uri="{FF2B5EF4-FFF2-40B4-BE49-F238E27FC236}">
                <a16:creationId xmlns:a16="http://schemas.microsoft.com/office/drawing/2014/main" id="{CAE89E62-9627-3DA9-E9FF-5803CFD1D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580662"/>
              </p:ext>
            </p:extLst>
          </p:nvPr>
        </p:nvGraphicFramePr>
        <p:xfrm>
          <a:off x="498728" y="4314306"/>
          <a:ext cx="11049000" cy="17816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116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 dirty="0">
                          <a:solidFill>
                            <a:schemeClr val="bg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 b="1" i="0" u="none" strike="noStrike" kern="1200" cap="none" dirty="0">
                        <a:solidFill>
                          <a:schemeClr val="bg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 dirty="0">
                          <a:solidFill>
                            <a:schemeClr val="bg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 b="1" i="0" u="none" strike="noStrike" kern="1200" cap="none" dirty="0">
                        <a:solidFill>
                          <a:schemeClr val="bg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DLT Expectations</a:t>
                      </a:r>
                      <a:endParaRPr sz="1400" b="1" i="0" u="none" strike="noStrike" kern="1200" cap="none" dirty="0">
                        <a:solidFill>
                          <a:schemeClr val="tx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Define CONSTRAINT valid_id EXPECT (id IS NOT NULL) ON VIOLATION DROP ROW. Automates the quarantine of bad data.</a:t>
                      </a:r>
                      <a:endParaRPr sz="1400" b="1" i="0" u="none" strike="noStrike" kern="1200" cap="none">
                        <a:solidFill>
                          <a:schemeClr val="tx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Lakehouse Monitoring</a:t>
                      </a:r>
                      <a:endParaRPr sz="1400" b="1" i="0" u="none" strike="noStrike" kern="1200" cap="none" dirty="0">
                        <a:solidFill>
                          <a:schemeClr val="tx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Enable built-in monitors on Delta tables to automatically generate Data Quality Dashboard and profile metrics (nulls, distribution).</a:t>
                      </a:r>
                      <a:endParaRPr sz="1400" b="1" i="0" u="none" strike="noStrike" kern="1200" cap="none" dirty="0">
                        <a:solidFill>
                          <a:schemeClr val="tx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Unity Catalog Lineage</a:t>
                      </a:r>
                      <a:endParaRPr sz="1400" b="1" i="0" u="none" strike="noStrike" kern="1200" cap="none">
                        <a:solidFill>
                          <a:schemeClr val="tx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Use lineage graphs to perform Impact Analysis before schema changes. Identify downstream consumers of a potentially "dirty" column.</a:t>
                      </a:r>
                      <a:endParaRPr sz="1400" b="1" i="0" u="none" strike="noStrike" kern="1200" cap="none" dirty="0">
                        <a:solidFill>
                          <a:schemeClr val="tx1"/>
                        </a:solidFill>
                        <a:latin typeface="DM Sans" pitchFamily="2" charset="0"/>
                        <a:ea typeface="Inter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11">
            <a:extLst>
              <a:ext uri="{FF2B5EF4-FFF2-40B4-BE49-F238E27FC236}">
                <a16:creationId xmlns:a16="http://schemas.microsoft.com/office/drawing/2014/main" id="{941DCFE2-527D-3EC2-3224-7AC3611C18E1}"/>
              </a:ext>
            </a:extLst>
          </p:cNvPr>
          <p:cNvSpPr/>
          <p:nvPr/>
        </p:nvSpPr>
        <p:spPr>
          <a:xfrm>
            <a:off x="630341" y="2270208"/>
            <a:ext cx="370439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quality metrics</a:t>
            </a:r>
            <a:endParaRPr lang="en-US" sz="1550" dirty="0"/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EABC422A-B4E6-AA46-3E68-2E557EE37DD4}"/>
              </a:ext>
            </a:extLst>
          </p:cNvPr>
          <p:cNvSpPr/>
          <p:nvPr/>
        </p:nvSpPr>
        <p:spPr>
          <a:xfrm>
            <a:off x="630341" y="2657161"/>
            <a:ext cx="370439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Freshness tracking</a:t>
            </a:r>
            <a:endParaRPr lang="en-US" sz="1550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44EC35CB-097E-F07C-EE84-10C448D2EA27}"/>
              </a:ext>
            </a:extLst>
          </p:cNvPr>
          <p:cNvSpPr/>
          <p:nvPr/>
        </p:nvSpPr>
        <p:spPr>
          <a:xfrm>
            <a:off x="630341" y="3044114"/>
            <a:ext cx="370439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Anomaly detection</a:t>
            </a:r>
            <a:endParaRPr lang="en-US" sz="1550"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7D7DFF0A-A6DF-4EF9-8932-7F037B7AECC0}"/>
              </a:ext>
            </a:extLst>
          </p:cNvPr>
          <p:cNvSpPr/>
          <p:nvPr/>
        </p:nvSpPr>
        <p:spPr>
          <a:xfrm>
            <a:off x="6078036" y="2383902"/>
            <a:ext cx="4640121" cy="3411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Auto-open incidents when quality drops</a:t>
            </a:r>
            <a:endParaRPr lang="en-US" sz="1550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5AF52F77-DD87-C26E-31EB-4FF61855F835}"/>
              </a:ext>
            </a:extLst>
          </p:cNvPr>
          <p:cNvSpPr/>
          <p:nvPr/>
        </p:nvSpPr>
        <p:spPr>
          <a:xfrm>
            <a:off x="6096000" y="2677260"/>
            <a:ext cx="46401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Propose fixes to owners</a:t>
            </a:r>
            <a:endParaRPr lang="en-US" sz="1550" dirty="0"/>
          </a:p>
        </p:txBody>
      </p:sp>
      <p:sp>
        <p:nvSpPr>
          <p:cNvPr id="24" name="Text 19">
            <a:extLst>
              <a:ext uri="{FF2B5EF4-FFF2-40B4-BE49-F238E27FC236}">
                <a16:creationId xmlns:a16="http://schemas.microsoft.com/office/drawing/2014/main" id="{A905B57E-6F4D-538C-9CD3-41FDDDC6D896}"/>
              </a:ext>
            </a:extLst>
          </p:cNvPr>
          <p:cNvSpPr/>
          <p:nvPr/>
        </p:nvSpPr>
        <p:spPr>
          <a:xfrm>
            <a:off x="6096000" y="3064214"/>
            <a:ext cx="46401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Trigger remediation pipelines</a:t>
            </a:r>
            <a:endParaRPr lang="en-US" sz="1550"/>
          </a:p>
        </p:txBody>
      </p:sp>
    </p:spTree>
    <p:extLst>
      <p:ext uri="{BB962C8B-B14F-4D97-AF65-F5344CB8AC3E}">
        <p14:creationId xmlns:p14="http://schemas.microsoft.com/office/powerpoint/2010/main" val="2079448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B913-B2CC-447D-37BC-37F1EE7F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AA8F8-1AB6-9644-B029-43F2AEA0A6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DM Sans" pitchFamily="2" charset="0"/>
              </a:rPr>
              <a:t>PipelineOps</a:t>
            </a:r>
            <a:r>
              <a:rPr lang="en-US" sz="3200" dirty="0">
                <a:latin typeface="DM Sans" pitchFamily="2" charset="0"/>
              </a:rPr>
              <a:t> - The Arteries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D5FD6-EAE9-AB72-E54D-A0A99401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2B962-181A-F2F0-921C-D70B143FF6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EFF04-E9C0-8707-877A-E87B159962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r>
              <a:rPr lang="en-US" sz="1800" b="1" i="1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Are data flows reliable, timely, and compliant with SLAs?</a:t>
            </a:r>
          </a:p>
          <a:p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A5D8E-93C3-D567-4E51-4E0761F8562E}"/>
              </a:ext>
            </a:extLst>
          </p:cNvPr>
          <p:cNvSpPr txBox="1"/>
          <p:nvPr/>
        </p:nvSpPr>
        <p:spPr>
          <a:xfrm>
            <a:off x="137773" y="1194290"/>
            <a:ext cx="120542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transport mechanism of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It ensures that the "factory lines" are moving, resilient to failure, and meeting delivery SLAs.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Monitor DLT health, event and batch latency, failed tasks, backlogs, and dependency graphs across jobs.</a:t>
            </a: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A2FDC36A-4314-C51D-FA0C-499D92FD760C}"/>
              </a:ext>
            </a:extLst>
          </p:cNvPr>
          <p:cNvSpPr/>
          <p:nvPr/>
        </p:nvSpPr>
        <p:spPr>
          <a:xfrm>
            <a:off x="601250" y="4123380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9B6FD55-3487-0130-BC90-A939C9413413}"/>
              </a:ext>
            </a:extLst>
          </p:cNvPr>
          <p:cNvSpPr/>
          <p:nvPr/>
        </p:nvSpPr>
        <p:spPr>
          <a:xfrm>
            <a:off x="390093" y="220761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01</a:t>
            </a:r>
            <a:endParaRPr lang="en-US" sz="155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C54C4D56-4D14-D635-7117-B5A16D3DB7B2}"/>
              </a:ext>
            </a:extLst>
          </p:cNvPr>
          <p:cNvSpPr/>
          <p:nvPr/>
        </p:nvSpPr>
        <p:spPr>
          <a:xfrm>
            <a:off x="390093" y="2521942"/>
            <a:ext cx="4215289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6364CF66-94D8-B165-6AE2-DF7AD94AE641}"/>
              </a:ext>
            </a:extLst>
          </p:cNvPr>
          <p:cNvSpPr/>
          <p:nvPr/>
        </p:nvSpPr>
        <p:spPr>
          <a:xfrm>
            <a:off x="390093" y="2666841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Early detection</a:t>
            </a:r>
            <a:endParaRPr lang="en-US" sz="210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B0650A65-D00B-1FC6-CDD8-2BD7CAAFBC5E}"/>
              </a:ext>
            </a:extLst>
          </p:cNvPr>
          <p:cNvSpPr/>
          <p:nvPr/>
        </p:nvSpPr>
        <p:spPr>
          <a:xfrm>
            <a:off x="390093" y="3127017"/>
            <a:ext cx="42152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Spotting deteriorating SLAs from latency / backlog signals</a:t>
            </a:r>
            <a:endParaRPr lang="en-US" sz="1550"/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20FF3408-79F1-48B2-4415-20A5593325A7}"/>
              </a:ext>
            </a:extLst>
          </p:cNvPr>
          <p:cNvSpPr/>
          <p:nvPr/>
        </p:nvSpPr>
        <p:spPr>
          <a:xfrm>
            <a:off x="4803740" y="220761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02</a:t>
            </a:r>
            <a:endParaRPr lang="en-US" sz="1550"/>
          </a:p>
        </p:txBody>
      </p:sp>
      <p:sp>
        <p:nvSpPr>
          <p:cNvPr id="20" name="Shape 8">
            <a:extLst>
              <a:ext uri="{FF2B5EF4-FFF2-40B4-BE49-F238E27FC236}">
                <a16:creationId xmlns:a16="http://schemas.microsoft.com/office/drawing/2014/main" id="{56E1E7AC-5A6E-5001-2949-F3790DA198E6}"/>
              </a:ext>
            </a:extLst>
          </p:cNvPr>
          <p:cNvSpPr/>
          <p:nvPr/>
        </p:nvSpPr>
        <p:spPr>
          <a:xfrm>
            <a:off x="4803740" y="2521942"/>
            <a:ext cx="4215408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12B19A7B-9A4C-10B0-CE2C-77C1A97F8DAD}"/>
              </a:ext>
            </a:extLst>
          </p:cNvPr>
          <p:cNvSpPr/>
          <p:nvPr/>
        </p:nvSpPr>
        <p:spPr>
          <a:xfrm>
            <a:off x="4803740" y="2666841"/>
            <a:ext cx="2742009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Root-cause narrowing</a:t>
            </a:r>
            <a:endParaRPr lang="en-US" sz="2100"/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70301B26-63D1-07CC-1A14-DC55B4F15887}"/>
              </a:ext>
            </a:extLst>
          </p:cNvPr>
          <p:cNvSpPr/>
          <p:nvPr/>
        </p:nvSpPr>
        <p:spPr>
          <a:xfrm>
            <a:off x="4803740" y="3127017"/>
            <a:ext cx="42154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Linking a failing job to a broken upstream table, permission change, or bad release</a:t>
            </a:r>
            <a:endParaRPr lang="en-US" sz="1550"/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BE85CF6B-2DE6-8A83-8CA0-4151F91EC908}"/>
              </a:ext>
            </a:extLst>
          </p:cNvPr>
          <p:cNvSpPr/>
          <p:nvPr/>
        </p:nvSpPr>
        <p:spPr>
          <a:xfrm>
            <a:off x="9217506" y="2207617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Petrona Light" pitchFamily="34" charset="0"/>
                <a:ea typeface="Petrona Light" pitchFamily="34" charset="-122"/>
                <a:cs typeface="Petrona Light" pitchFamily="34" charset="-120"/>
              </a:rPr>
              <a:t>03</a:t>
            </a:r>
            <a:endParaRPr lang="en-US" sz="1550"/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85E1E58E-3767-14B5-AFF9-3F332C7A994A}"/>
              </a:ext>
            </a:extLst>
          </p:cNvPr>
          <p:cNvSpPr/>
          <p:nvPr/>
        </p:nvSpPr>
        <p:spPr>
          <a:xfrm>
            <a:off x="9217506" y="2521942"/>
            <a:ext cx="4215289" cy="22860"/>
          </a:xfrm>
          <a:prstGeom prst="rect">
            <a:avLst/>
          </a:prstGeom>
          <a:solidFill>
            <a:srgbClr val="6237C8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463CCF38-EF4C-9434-4263-08644A8B355D}"/>
              </a:ext>
            </a:extLst>
          </p:cNvPr>
          <p:cNvSpPr/>
          <p:nvPr/>
        </p:nvSpPr>
        <p:spPr>
          <a:xfrm>
            <a:off x="9217506" y="2666841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Corrective actions</a:t>
            </a:r>
            <a:endParaRPr lang="en-US" sz="2100"/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65ADFD19-C36C-4BC2-6212-A22A30B327F3}"/>
              </a:ext>
            </a:extLst>
          </p:cNvPr>
          <p:cNvSpPr/>
          <p:nvPr/>
        </p:nvSpPr>
        <p:spPr>
          <a:xfrm>
            <a:off x="9217506" y="3127017"/>
            <a:ext cx="42152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Reruns with safe parameters, pausing downstream consumers, rolling back to a previous workflow version</a:t>
            </a:r>
            <a:endParaRPr lang="en-US" sz="1550"/>
          </a:p>
        </p:txBody>
      </p:sp>
      <p:graphicFrame>
        <p:nvGraphicFramePr>
          <p:cNvPr id="27" name="Google Shape;151;p16">
            <a:extLst>
              <a:ext uri="{FF2B5EF4-FFF2-40B4-BE49-F238E27FC236}">
                <a16:creationId xmlns:a16="http://schemas.microsoft.com/office/drawing/2014/main" id="{6AABCF83-0141-38BA-2CA4-4D565E13B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144731"/>
              </p:ext>
            </p:extLst>
          </p:nvPr>
        </p:nvGraphicFramePr>
        <p:xfrm>
          <a:off x="571500" y="4661851"/>
          <a:ext cx="11049000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bg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Workflows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Use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Repair and Rerun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features for failed tasks. Implement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Task Values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to pass state between tasks dynamically.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Delta Live Tables (DLT)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Declarative pipeline definition. Eliminates manual checkpoint management. Use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Auto Loader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(`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cloudFiles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`) for robust ingestion schema evolution.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System Tables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Query system.workflow.jobs to build custom dashboards for "Job Duration Variance" and "Failure Rate by Task Type".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4963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B1BCE-C7B2-44E9-1CB5-3480049CC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88AD69-8C90-A2E7-70DE-C92BC68A2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DM Sans" pitchFamily="2" charset="0"/>
              </a:rPr>
              <a:t>GovernanceOps</a:t>
            </a:r>
            <a:r>
              <a:rPr lang="en-US" sz="3200" dirty="0">
                <a:latin typeface="DM Sans" pitchFamily="2" charset="0"/>
              </a:rPr>
              <a:t> - The Control Tower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9CAEA-6085-2683-A86D-011BDFF35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3754-40B0-D0A2-5CA0-65951EFF31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A6412-9249-DFD0-E39C-9F15B7A1D0B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5FC98-B9AC-C99D-6DBE-9CA211DEE6A6}"/>
              </a:ext>
            </a:extLst>
          </p:cNvPr>
          <p:cNvSpPr txBox="1"/>
          <p:nvPr/>
        </p:nvSpPr>
        <p:spPr>
          <a:xfrm>
            <a:off x="137773" y="1194290"/>
            <a:ext cx="12316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the </a:t>
            </a:r>
            <a:r>
              <a:rPr lang="en-US" sz="1800" b="1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security, compliance, and discovery.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It balances "Least Privilege" with "Data Democratization". </a:t>
            </a:r>
            <a:endParaRPr lang="en-US" sz="1800" b="0" i="0" u="none" strike="noStrike" cap="none" dirty="0">
              <a:latin typeface="DM Sans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E54D9DD3-A4BC-D5C2-2A1D-83BCB19CD76C}"/>
              </a:ext>
            </a:extLst>
          </p:cNvPr>
          <p:cNvSpPr/>
          <p:nvPr/>
        </p:nvSpPr>
        <p:spPr>
          <a:xfrm>
            <a:off x="601250" y="4123380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graphicFrame>
        <p:nvGraphicFramePr>
          <p:cNvPr id="7" name="Google Shape;215;p20">
            <a:extLst>
              <a:ext uri="{FF2B5EF4-FFF2-40B4-BE49-F238E27FC236}">
                <a16:creationId xmlns:a16="http://schemas.microsoft.com/office/drawing/2014/main" id="{D56348FA-6BE2-999D-8FA6-55471B284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047751"/>
              </p:ext>
            </p:extLst>
          </p:nvPr>
        </p:nvGraphicFramePr>
        <p:xfrm>
          <a:off x="541750" y="4629152"/>
          <a:ext cx="11049000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Unity Catalog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Centralize all ACLs. Move away from Hive Metastore. Implement </a:t>
                      </a: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Attribute-Based Access Control (ABAC)</a:t>
                      </a:r>
                      <a:r>
                        <a:rPr lang="en-US" sz="1400" b="0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using tags (e.g., `tag:PII = 'true'`).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System Tables (Access)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Query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system.access.audit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to detect "Unused Entitlements" (users who haven't accessed a table in 90 days) and revoke them.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Volumes &amp; External Locations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Enforce storage security. Ensure no direct S3/ADLS keys are hardcoded in notebooks. Force all access through UC managed credentials.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2">
            <a:extLst>
              <a:ext uri="{FF2B5EF4-FFF2-40B4-BE49-F238E27FC236}">
                <a16:creationId xmlns:a16="http://schemas.microsoft.com/office/drawing/2014/main" id="{57F28AE7-971C-8E7F-37B5-63C05B93CF4F}"/>
              </a:ext>
            </a:extLst>
          </p:cNvPr>
          <p:cNvSpPr/>
          <p:nvPr/>
        </p:nvSpPr>
        <p:spPr>
          <a:xfrm>
            <a:off x="689907" y="2070567"/>
            <a:ext cx="4215289" cy="1970484"/>
          </a:xfrm>
          <a:prstGeom prst="roundRect">
            <a:avLst>
              <a:gd name="adj" fmla="val 4747"/>
            </a:avLst>
          </a:prstGeom>
          <a:solidFill>
            <a:srgbClr val="FDFAF7"/>
          </a:solidFill>
          <a:ln w="2286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D2D49B2-FE98-70CC-6259-D812DFA2C611}"/>
              </a:ext>
            </a:extLst>
          </p:cNvPr>
          <p:cNvSpPr/>
          <p:nvPr/>
        </p:nvSpPr>
        <p:spPr>
          <a:xfrm>
            <a:off x="689907" y="1811782"/>
            <a:ext cx="91440" cy="2311598"/>
          </a:xfrm>
          <a:prstGeom prst="roundRect">
            <a:avLst>
              <a:gd name="adj" fmla="val 91163"/>
            </a:avLst>
          </a:prstGeom>
          <a:solidFill>
            <a:srgbClr val="6237C8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06CFD752-C94F-D11B-8452-D6A9DC739DB0}"/>
              </a:ext>
            </a:extLst>
          </p:cNvPr>
          <p:cNvSpPr/>
          <p:nvPr/>
        </p:nvSpPr>
        <p:spPr>
          <a:xfrm>
            <a:off x="979705" y="2291785"/>
            <a:ext cx="3392567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Unity Catalog Management</a:t>
            </a:r>
            <a:endParaRPr lang="en-US" sz="2100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66B97499-B91F-0FCF-C2AC-4F94B4287137}"/>
              </a:ext>
            </a:extLst>
          </p:cNvPr>
          <p:cNvSpPr/>
          <p:nvPr/>
        </p:nvSpPr>
        <p:spPr>
          <a:xfrm>
            <a:off x="979705" y="2751962"/>
            <a:ext cx="37042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Grants and violations</a:t>
            </a:r>
            <a:endParaRPr lang="en-US" sz="1550" dirty="0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AED8C1EB-7962-F8FB-A247-580ED0B2E08D}"/>
              </a:ext>
            </a:extLst>
          </p:cNvPr>
          <p:cNvSpPr/>
          <p:nvPr/>
        </p:nvSpPr>
        <p:spPr>
          <a:xfrm>
            <a:off x="979705" y="3138915"/>
            <a:ext cx="37042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Schema evolution</a:t>
            </a:r>
            <a:endParaRPr lang="en-US" sz="155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8F518D99-4F5E-8F65-F81F-35F6646D7BF9}"/>
              </a:ext>
            </a:extLst>
          </p:cNvPr>
          <p:cNvSpPr/>
          <p:nvPr/>
        </p:nvSpPr>
        <p:spPr>
          <a:xfrm>
            <a:off x="979705" y="3525868"/>
            <a:ext cx="37042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Table-level SLAs</a:t>
            </a:r>
            <a:endParaRPr lang="en-US" sz="1550"/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F0F718C3-96E0-85CA-101D-0AA0BD706134}"/>
              </a:ext>
            </a:extLst>
          </p:cNvPr>
          <p:cNvSpPr/>
          <p:nvPr/>
        </p:nvSpPr>
        <p:spPr>
          <a:xfrm>
            <a:off x="6096000" y="2266746"/>
            <a:ext cx="5036851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8E1485CF-F316-988F-1731-3C687E5A62D2}"/>
              </a:ext>
            </a:extLst>
          </p:cNvPr>
          <p:cNvSpPr/>
          <p:nvPr/>
        </p:nvSpPr>
        <p:spPr>
          <a:xfrm>
            <a:off x="6212202" y="2339198"/>
            <a:ext cx="236654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Autonomous Actions</a:t>
            </a:r>
            <a:endParaRPr lang="en-US" sz="2100" dirty="0">
              <a:latin typeface="DM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9A3A74-E9D9-1F9E-A152-606A14DBD914}"/>
              </a:ext>
            </a:extLst>
          </p:cNvPr>
          <p:cNvSpPr txBox="1"/>
          <p:nvPr/>
        </p:nvSpPr>
        <p:spPr>
          <a:xfrm>
            <a:off x="6096000" y="2714425"/>
            <a:ext cx="4807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Operations involve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auditing access</a:t>
            </a:r>
            <a:endParaRPr lang="en-US" dirty="0">
              <a:latin typeface="DM Sans" pitchFamily="2" charset="0"/>
              <a:ea typeface="Inter"/>
              <a:cs typeface="Inter"/>
              <a:sym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preventing exfiltration</a:t>
            </a:r>
            <a:endParaRPr lang="en-US" dirty="0">
              <a:latin typeface="DM Sans" pitchFamily="2" charset="0"/>
              <a:ea typeface="Inter"/>
              <a:cs typeface="Inter"/>
              <a:sym typeface="Int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managing the lifecycle of permissions.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87663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E97EF-4A89-921E-4161-BE7C7640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6A3FC0-F13B-C51C-8A06-BB2AF41F80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773" y="169894"/>
            <a:ext cx="11498906" cy="437893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DM Sans" pitchFamily="2" charset="0"/>
              </a:rPr>
              <a:t>MLOps</a:t>
            </a:r>
            <a:r>
              <a:rPr lang="en-US" sz="3200" dirty="0">
                <a:latin typeface="DM Sans" pitchFamily="2" charset="0"/>
              </a:rPr>
              <a:t> - Predictive Engine</a:t>
            </a:r>
          </a:p>
          <a:p>
            <a:r>
              <a:rPr lang="en-US" sz="3200" dirty="0">
                <a:latin typeface="DM Sans" pitchFamily="2" charset="0"/>
              </a:rPr>
              <a:t> </a:t>
            </a:r>
            <a:endParaRPr lang="en-IN" sz="2000" dirty="0">
              <a:latin typeface="DM Sans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61209-7047-A479-777D-656DC20D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266ACA-A012-4B44-B6B1-65984C8F110C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E1786-2994-78A7-5843-E976A69D84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B5E439-8862-4110-BCB2-942F22252CB2}" type="datetime4">
              <a:rPr lang="en-US" smtClean="0"/>
              <a:t>November 19, 2025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F4D74-AC6B-A02E-BA5E-225F293458F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773" y="696372"/>
            <a:ext cx="11205690" cy="256452"/>
          </a:xfrm>
        </p:spPr>
        <p:txBody>
          <a:bodyPr/>
          <a:lstStyle/>
          <a:p>
            <a:endParaRPr lang="en-IN" sz="1800" b="1" dirty="0">
              <a:latin typeface="DM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242B7-73FF-AE2F-1B93-DF567100521B}"/>
              </a:ext>
            </a:extLst>
          </p:cNvPr>
          <p:cNvSpPr txBox="1"/>
          <p:nvPr/>
        </p:nvSpPr>
        <p:spPr>
          <a:xfrm>
            <a:off x="137773" y="1194290"/>
            <a:ext cx="12054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Focuses on the </a:t>
            </a:r>
            <a:r>
              <a:rPr lang="en-US" sz="1800" b="1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Deterministic Machine Learning lifecycle. </a:t>
            </a:r>
            <a:r>
              <a:rPr lang="en-US" sz="180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Unlike code, models decay. Ops is about managing that decay.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latin typeface="DM Sans" pitchFamily="2" charset="0"/>
                <a:ea typeface="Inter"/>
                <a:cs typeface="Inter"/>
                <a:sym typeface="Inter"/>
              </a:rPr>
              <a:t>The Ops scope include feature freshness, model versioning, deployment promotion, online vs batch SLAs, drift, and accuracy in production.</a:t>
            </a: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56795948-63E9-84E4-86B5-D746A5BF215A}"/>
              </a:ext>
            </a:extLst>
          </p:cNvPr>
          <p:cNvSpPr/>
          <p:nvPr/>
        </p:nvSpPr>
        <p:spPr>
          <a:xfrm>
            <a:off x="6111314" y="2449336"/>
            <a:ext cx="5036851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C69533F0-473F-CD7D-8299-7596817C0FA3}"/>
              </a:ext>
            </a:extLst>
          </p:cNvPr>
          <p:cNvSpPr/>
          <p:nvPr/>
        </p:nvSpPr>
        <p:spPr>
          <a:xfrm>
            <a:off x="601250" y="4123380"/>
            <a:ext cx="2571604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How to implement in Databricks</a:t>
            </a:r>
            <a:endParaRPr lang="en-US" sz="2100" dirty="0">
              <a:latin typeface="DM Sans" pitchFamily="2" charset="0"/>
            </a:endParaRPr>
          </a:p>
        </p:txBody>
      </p:sp>
      <p:graphicFrame>
        <p:nvGraphicFramePr>
          <p:cNvPr id="7" name="Google Shape;279;p24">
            <a:extLst>
              <a:ext uri="{FF2B5EF4-FFF2-40B4-BE49-F238E27FC236}">
                <a16:creationId xmlns:a16="http://schemas.microsoft.com/office/drawing/2014/main" id="{EB858704-00AA-7DC9-773E-A99657988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070978"/>
              </p:ext>
            </p:extLst>
          </p:nvPr>
        </p:nvGraphicFramePr>
        <p:xfrm>
          <a:off x="398520" y="4629152"/>
          <a:ext cx="11049000" cy="16967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Databricks Component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94A3B8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Operational Implementation</a:t>
                      </a:r>
                      <a:endParaRPr sz="1400"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MLflow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 Model Registry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Enforce stages (Staging -&gt; Prod). Use Webhooks to trigger CI/CD pipelines validation before a model is promoted to Production.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Feature Store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Centralize feature logic to prevent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Training-Serving Skew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. Ops monitors the "Online Store" for lookup latency guarantees.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Model Serving</a:t>
                      </a:r>
                      <a:endParaRPr sz="140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Deploy via 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Mosaic AI Model Serving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latin typeface="DM Sans" pitchFamily="2" charset="0"/>
                          <a:ea typeface="Inter"/>
                          <a:cs typeface="Inter"/>
                          <a:sym typeface="Inter"/>
                        </a:rPr>
                        <a:t>. Monitor throughput (RPS) and latency. Set up auto-scaling policies.</a:t>
                      </a:r>
                      <a:endParaRPr sz="140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hape 5">
            <a:extLst>
              <a:ext uri="{FF2B5EF4-FFF2-40B4-BE49-F238E27FC236}">
                <a16:creationId xmlns:a16="http://schemas.microsoft.com/office/drawing/2014/main" id="{99ADD36B-E59F-81D5-973D-03E64B9E5D44}"/>
              </a:ext>
            </a:extLst>
          </p:cNvPr>
          <p:cNvSpPr/>
          <p:nvPr/>
        </p:nvSpPr>
        <p:spPr>
          <a:xfrm>
            <a:off x="421227" y="2465634"/>
            <a:ext cx="5036851" cy="1509386"/>
          </a:xfrm>
          <a:prstGeom prst="roundRect">
            <a:avLst>
              <a:gd name="adj" fmla="val 4568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IN">
              <a:latin typeface="DM Sans" pitchFamily="2" charset="0"/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187625AB-CC28-D1F5-4E23-729D49E7BD1A}"/>
              </a:ext>
            </a:extLst>
          </p:cNvPr>
          <p:cNvSpPr/>
          <p:nvPr/>
        </p:nvSpPr>
        <p:spPr>
          <a:xfrm>
            <a:off x="601250" y="2245106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400" b="1" dirty="0">
                <a:solidFill>
                  <a:srgbClr val="F95F88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What Agents Monitor</a:t>
            </a:r>
            <a:endParaRPr lang="en-US" sz="1400" dirty="0">
              <a:latin typeface="DM Sans" pitchFamily="2" charset="0"/>
            </a:endParaRP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95249C5E-D953-7633-0E60-D5A64C1135A2}"/>
              </a:ext>
            </a:extLst>
          </p:cNvPr>
          <p:cNvSpPr/>
          <p:nvPr/>
        </p:nvSpPr>
        <p:spPr>
          <a:xfrm>
            <a:off x="398520" y="2585718"/>
            <a:ext cx="4676806" cy="272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400" dirty="0" err="1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MLflow</a:t>
            </a:r>
            <a:r>
              <a:rPr lang="en-US" sz="1400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 runs</a:t>
            </a:r>
            <a:endParaRPr lang="en-US" sz="1400" dirty="0">
              <a:latin typeface="DM Sans" pitchFamily="2" charset="0"/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DFE8322F-8B0C-9841-AAE5-75DD3F666179}"/>
              </a:ext>
            </a:extLst>
          </p:cNvPr>
          <p:cNvSpPr/>
          <p:nvPr/>
        </p:nvSpPr>
        <p:spPr>
          <a:xfrm>
            <a:off x="398520" y="2972672"/>
            <a:ext cx="4676806" cy="272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Lakehouse Monitoring metrics for model inference quality</a:t>
            </a:r>
            <a:endParaRPr lang="en-US" sz="1400" dirty="0">
              <a:latin typeface="DM Sans" pitchFamily="2" charset="0"/>
            </a:endParaRPr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id="{E6AFEA12-1608-203E-6886-E92C37986C9C}"/>
              </a:ext>
            </a:extLst>
          </p:cNvPr>
          <p:cNvSpPr/>
          <p:nvPr/>
        </p:nvSpPr>
        <p:spPr>
          <a:xfrm>
            <a:off x="398520" y="3359625"/>
            <a:ext cx="4676806" cy="272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40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Endpoint logs</a:t>
            </a:r>
            <a:endParaRPr lang="en-US" sz="1400">
              <a:latin typeface="DM Sans" pitchFamily="2" charset="0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BAD35620-9341-89AA-88E3-B2F1FD0FC6C1}"/>
              </a:ext>
            </a:extLst>
          </p:cNvPr>
          <p:cNvSpPr/>
          <p:nvPr/>
        </p:nvSpPr>
        <p:spPr>
          <a:xfrm>
            <a:off x="398520" y="3746578"/>
            <a:ext cx="4676806" cy="272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Feature table stats</a:t>
            </a:r>
            <a:endParaRPr lang="en-US" sz="1400" dirty="0">
              <a:latin typeface="DM Sans" pitchFamily="2" charset="0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9FFB4F85-D8AA-C9C6-52EB-6C78EF209EE8}"/>
              </a:ext>
            </a:extLst>
          </p:cNvPr>
          <p:cNvSpPr/>
          <p:nvPr/>
        </p:nvSpPr>
        <p:spPr>
          <a:xfrm>
            <a:off x="6039825" y="2191739"/>
            <a:ext cx="2728913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>
                <a:solidFill>
                  <a:srgbClr val="F95F88"/>
                </a:solidFill>
                <a:latin typeface="DM Sans" pitchFamily="2" charset="0"/>
                <a:ea typeface="Petrona Bold" pitchFamily="34" charset="-122"/>
                <a:cs typeface="Petrona Bold" pitchFamily="34" charset="-120"/>
              </a:rPr>
              <a:t>What Agents Do</a:t>
            </a:r>
            <a:endParaRPr lang="en-US" sz="2100">
              <a:latin typeface="DM Sans" pitchFamily="2" charset="0"/>
            </a:endParaRPr>
          </a:p>
        </p:txBody>
      </p:sp>
      <p:sp>
        <p:nvSpPr>
          <p:cNvPr id="28" name="Text 8">
            <a:extLst>
              <a:ext uri="{FF2B5EF4-FFF2-40B4-BE49-F238E27FC236}">
                <a16:creationId xmlns:a16="http://schemas.microsoft.com/office/drawing/2014/main" id="{DB9B30CA-F577-69AC-9CE6-44CB393F2CDC}"/>
              </a:ext>
            </a:extLst>
          </p:cNvPr>
          <p:cNvSpPr/>
          <p:nvPr/>
        </p:nvSpPr>
        <p:spPr>
          <a:xfrm>
            <a:off x="6039825" y="273121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Suggest or schedule retraining</a:t>
            </a:r>
            <a:endParaRPr lang="en-US" sz="1550">
              <a:latin typeface="DM Sans" pitchFamily="2" charset="0"/>
            </a:endParaRPr>
          </a:p>
        </p:txBody>
      </p:sp>
      <p:sp>
        <p:nvSpPr>
          <p:cNvPr id="29" name="Text 9">
            <a:extLst>
              <a:ext uri="{FF2B5EF4-FFF2-40B4-BE49-F238E27FC236}">
                <a16:creationId xmlns:a16="http://schemas.microsoft.com/office/drawing/2014/main" id="{4A9627C2-596D-4867-542C-4BF8115A6799}"/>
              </a:ext>
            </a:extLst>
          </p:cNvPr>
          <p:cNvSpPr/>
          <p:nvPr/>
        </p:nvSpPr>
        <p:spPr>
          <a:xfrm>
            <a:off x="6039825" y="311816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Roll back to safer model versions</a:t>
            </a:r>
            <a:endParaRPr lang="en-US" sz="1550">
              <a:latin typeface="DM Sans" pitchFamily="2" charset="0"/>
            </a:endParaRPr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AF786E5F-00F9-38F9-88D7-E07B993E0CD3}"/>
              </a:ext>
            </a:extLst>
          </p:cNvPr>
          <p:cNvSpPr/>
          <p:nvPr/>
        </p:nvSpPr>
        <p:spPr>
          <a:xfrm>
            <a:off x="6039825" y="350511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Adjust serving configs</a:t>
            </a:r>
            <a:endParaRPr lang="en-US" sz="1550">
              <a:latin typeface="DM Sans" pitchFamily="2" charset="0"/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D410A696-1610-0FD7-FF01-F006696C21ED}"/>
              </a:ext>
            </a:extLst>
          </p:cNvPr>
          <p:cNvSpPr/>
          <p:nvPr/>
        </p:nvSpPr>
        <p:spPr>
          <a:xfrm>
            <a:off x="6039825" y="389207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>
                <a:solidFill>
                  <a:srgbClr val="272525"/>
                </a:solidFill>
                <a:latin typeface="DM Sans" pitchFamily="2" charset="0"/>
                <a:ea typeface="Inter" pitchFamily="34" charset="-122"/>
                <a:cs typeface="Inter" pitchFamily="34" charset="-120"/>
              </a:rPr>
              <a:t>Raise alerts when business KPIs degrade</a:t>
            </a:r>
            <a:endParaRPr lang="en-US" sz="155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350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Custom 7">
      <a:dk1>
        <a:srgbClr val="333333"/>
      </a:dk1>
      <a:lt1>
        <a:sysClr val="window" lastClr="FFFFFF"/>
      </a:lt1>
      <a:dk2>
        <a:srgbClr val="333333"/>
      </a:dk2>
      <a:lt2>
        <a:srgbClr val="E2E2E2"/>
      </a:lt2>
      <a:accent1>
        <a:srgbClr val="647AA3"/>
      </a:accent1>
      <a:accent2>
        <a:srgbClr val="14213D"/>
      </a:accent2>
      <a:accent3>
        <a:srgbClr val="FCA311"/>
      </a:accent3>
      <a:accent4>
        <a:srgbClr val="727A8B"/>
      </a:accent4>
      <a:accent5>
        <a:srgbClr val="E1ECFF"/>
      </a:accent5>
      <a:accent6>
        <a:srgbClr val="E5E5E5"/>
      </a:accent6>
      <a:hlink>
        <a:srgbClr val="191919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CF3D276-489C-4615-AFAF-D85155602EA7}" vid="{804DEA0B-2EC8-4E9C-A25E-0673C5588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86D7165C6FB40B80234EE984EF714" ma:contentTypeVersion="19" ma:contentTypeDescription="Create a new document." ma:contentTypeScope="" ma:versionID="b9369230a6d678e37c055672e801a254">
  <xsd:schema xmlns:xsd="http://www.w3.org/2001/XMLSchema" xmlns:xs="http://www.w3.org/2001/XMLSchema" xmlns:p="http://schemas.microsoft.com/office/2006/metadata/properties" xmlns:ns2="cf167800-f433-482e-8d73-bddb4b326351" xmlns:ns3="2f6c9ae6-984b-4ddb-805c-3df06a289a5e" targetNamespace="http://schemas.microsoft.com/office/2006/metadata/properties" ma:root="true" ma:fieldsID="d874992b37a367c638c32e2ea7672fc9" ns2:_="" ns3:_="">
    <xsd:import namespace="cf167800-f433-482e-8d73-bddb4b326351"/>
    <xsd:import namespace="2f6c9ae6-984b-4ddb-805c-3df06a289a5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7800-f433-482e-8d73-bddb4b32635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eebbbe8-86f2-4fa2-a91f-ff019a7ce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c9ae6-984b-4ddb-805c-3df06a289a5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cf167800-f433-482e-8d73-bddb4b326351" xsi:nil="true"/>
    <MigrationWizIdPermissionLevels xmlns="cf167800-f433-482e-8d73-bddb4b326351" xsi:nil="true"/>
    <MigrationWizIdVersion xmlns="cf167800-f433-482e-8d73-bddb4b326351" xsi:nil="true"/>
    <lcf76f155ced4ddcb4097134ff3c332f xmlns="cf167800-f433-482e-8d73-bddb4b326351">
      <Terms xmlns="http://schemas.microsoft.com/office/infopath/2007/PartnerControls"/>
    </lcf76f155ced4ddcb4097134ff3c332f>
    <MigrationWizIdSecurityGroups xmlns="cf167800-f433-482e-8d73-bddb4b326351" xsi:nil="true"/>
    <MigrationWizId xmlns="cf167800-f433-482e-8d73-bddb4b326351" xsi:nil="true"/>
    <MigrationWizIdPermissions xmlns="cf167800-f433-482e-8d73-bddb4b326351" xsi:nil="true"/>
  </documentManagement>
</p:properties>
</file>

<file path=customXml/itemProps1.xml><?xml version="1.0" encoding="utf-8"?>
<ds:datastoreItem xmlns:ds="http://schemas.openxmlformats.org/officeDocument/2006/customXml" ds:itemID="{019DF995-4674-426F-8669-782942AB8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F389D-8563-4D66-B6C1-348A6D6759A8}">
  <ds:schemaRefs>
    <ds:schemaRef ds:uri="2f6c9ae6-984b-4ddb-805c-3df06a289a5e"/>
    <ds:schemaRef ds:uri="cf167800-f433-482e-8d73-bddb4b3263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E189EC-EAE8-4635-B27A-C85943584C3B}">
  <ds:schemaRefs>
    <ds:schemaRef ds:uri="http://schemas.openxmlformats.org/package/2006/metadata/core-properties"/>
    <ds:schemaRef ds:uri="http://purl.org/dc/elements/1.1/"/>
    <ds:schemaRef ds:uri="2f6c9ae6-984b-4ddb-805c-3df06a289a5e"/>
    <ds:schemaRef ds:uri="http://schemas.microsoft.com/office/2006/metadata/properties"/>
    <ds:schemaRef ds:uri="http://schemas.microsoft.com/office/2006/documentManagement/types"/>
    <ds:schemaRef ds:uri="cf167800-f433-482e-8d73-bddb4b326351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1736</Words>
  <Application>Microsoft Office PowerPoint</Application>
  <PresentationFormat>Widescreen</PresentationFormat>
  <Paragraphs>250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Aptos</vt:lpstr>
      <vt:lpstr>Arial</vt:lpstr>
      <vt:lpstr>Barlow Bold</vt:lpstr>
      <vt:lpstr>Calibri</vt:lpstr>
      <vt:lpstr>Calibri Light</vt:lpstr>
      <vt:lpstr>Calibri Light </vt:lpstr>
      <vt:lpstr>Courier New</vt:lpstr>
      <vt:lpstr>DM Sans</vt:lpstr>
      <vt:lpstr>Inter</vt:lpstr>
      <vt:lpstr>Montserrat</vt:lpstr>
      <vt:lpstr>Open Sans Light</vt:lpstr>
      <vt:lpstr>Open Sans SemiBold</vt:lpstr>
      <vt:lpstr>Petrona Bold</vt:lpstr>
      <vt:lpstr>Petrona Light</vt:lpstr>
      <vt:lpstr>Poppins</vt:lpstr>
      <vt:lpstr>Poppins Medium</vt:lpstr>
      <vt:lpstr>1_Office Theme</vt:lpstr>
      <vt:lpstr>Databricks – Platform Ops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Jothimani</dc:creator>
  <cp:lastModifiedBy>Siddharth Jothimani</cp:lastModifiedBy>
  <cp:revision>1</cp:revision>
  <dcterms:created xsi:type="dcterms:W3CDTF">2025-11-05T06:06:47Z</dcterms:created>
  <dcterms:modified xsi:type="dcterms:W3CDTF">2025-11-19T18:40:42Z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0x01010071786D7165C6FB40B80234EE984EF714</vt:lpwstr>
  </property>
  <property fmtid="{D5CDD505-2E9C-101B-9397-08002B2CF9AE}" pid="3" name="MediaServiceImageTags">
    <vt:lpwstr/>
  </property>
</Properties>
</file>